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205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62" autoAdjust="0"/>
  </p:normalViewPr>
  <p:slideViewPr>
    <p:cSldViewPr>
      <p:cViewPr varScale="1">
        <p:scale>
          <a:sx n="70" d="100"/>
          <a:sy n="70" d="100"/>
        </p:scale>
        <p:origin x="-137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FB4561-C583-4E0A-9E9B-148E224C4057}" type="datetimeFigureOut">
              <a:rPr lang="it-IT" smtClean="0"/>
              <a:t>01/10/2014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99F4D1-41A3-4C79-B2AF-7D2CD7D11562}" type="slidenum">
              <a:rPr lang="it-IT" smtClean="0"/>
              <a:t>‹N›</a:t>
            </a:fld>
            <a:endParaRPr lang="it-IT"/>
          </a:p>
        </p:txBody>
      </p:sp>
    </p:spTree>
    <p:extLst>
      <p:ext uri="{BB962C8B-B14F-4D97-AF65-F5344CB8AC3E}">
        <p14:creationId xmlns:p14="http://schemas.microsoft.com/office/powerpoint/2010/main" val="3262767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1</a:t>
            </a:fld>
            <a:endParaRPr lang="it-IT"/>
          </a:p>
        </p:txBody>
      </p:sp>
    </p:spTree>
    <p:extLst>
      <p:ext uri="{BB962C8B-B14F-4D97-AF65-F5344CB8AC3E}">
        <p14:creationId xmlns:p14="http://schemas.microsoft.com/office/powerpoint/2010/main" val="818354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10</a:t>
            </a:fld>
            <a:endParaRPr lang="it-IT"/>
          </a:p>
        </p:txBody>
      </p:sp>
    </p:spTree>
    <p:extLst>
      <p:ext uri="{BB962C8B-B14F-4D97-AF65-F5344CB8AC3E}">
        <p14:creationId xmlns:p14="http://schemas.microsoft.com/office/powerpoint/2010/main" val="1173075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11</a:t>
            </a:fld>
            <a:endParaRPr lang="it-IT"/>
          </a:p>
        </p:txBody>
      </p:sp>
    </p:spTree>
    <p:extLst>
      <p:ext uri="{BB962C8B-B14F-4D97-AF65-F5344CB8AC3E}">
        <p14:creationId xmlns:p14="http://schemas.microsoft.com/office/powerpoint/2010/main" val="4065140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12</a:t>
            </a:fld>
            <a:endParaRPr lang="it-IT"/>
          </a:p>
        </p:txBody>
      </p:sp>
    </p:spTree>
    <p:extLst>
      <p:ext uri="{BB962C8B-B14F-4D97-AF65-F5344CB8AC3E}">
        <p14:creationId xmlns:p14="http://schemas.microsoft.com/office/powerpoint/2010/main" val="2878551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13</a:t>
            </a:fld>
            <a:endParaRPr lang="it-IT"/>
          </a:p>
        </p:txBody>
      </p:sp>
    </p:spTree>
    <p:extLst>
      <p:ext uri="{BB962C8B-B14F-4D97-AF65-F5344CB8AC3E}">
        <p14:creationId xmlns:p14="http://schemas.microsoft.com/office/powerpoint/2010/main" val="2580991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14</a:t>
            </a:fld>
            <a:endParaRPr lang="it-IT"/>
          </a:p>
        </p:txBody>
      </p:sp>
    </p:spTree>
    <p:extLst>
      <p:ext uri="{BB962C8B-B14F-4D97-AF65-F5344CB8AC3E}">
        <p14:creationId xmlns:p14="http://schemas.microsoft.com/office/powerpoint/2010/main" val="3609258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15</a:t>
            </a:fld>
            <a:endParaRPr lang="it-IT"/>
          </a:p>
        </p:txBody>
      </p:sp>
    </p:spTree>
    <p:extLst>
      <p:ext uri="{BB962C8B-B14F-4D97-AF65-F5344CB8AC3E}">
        <p14:creationId xmlns:p14="http://schemas.microsoft.com/office/powerpoint/2010/main" val="3784816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16</a:t>
            </a:fld>
            <a:endParaRPr lang="it-IT"/>
          </a:p>
        </p:txBody>
      </p:sp>
    </p:spTree>
    <p:extLst>
      <p:ext uri="{BB962C8B-B14F-4D97-AF65-F5344CB8AC3E}">
        <p14:creationId xmlns:p14="http://schemas.microsoft.com/office/powerpoint/2010/main" val="1249796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17</a:t>
            </a:fld>
            <a:endParaRPr lang="it-IT"/>
          </a:p>
        </p:txBody>
      </p:sp>
    </p:spTree>
    <p:extLst>
      <p:ext uri="{BB962C8B-B14F-4D97-AF65-F5344CB8AC3E}">
        <p14:creationId xmlns:p14="http://schemas.microsoft.com/office/powerpoint/2010/main" val="2761754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18</a:t>
            </a:fld>
            <a:endParaRPr lang="it-IT"/>
          </a:p>
        </p:txBody>
      </p:sp>
    </p:spTree>
    <p:extLst>
      <p:ext uri="{BB962C8B-B14F-4D97-AF65-F5344CB8AC3E}">
        <p14:creationId xmlns:p14="http://schemas.microsoft.com/office/powerpoint/2010/main" val="1535938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19</a:t>
            </a:fld>
            <a:endParaRPr lang="it-IT"/>
          </a:p>
        </p:txBody>
      </p:sp>
    </p:spTree>
    <p:extLst>
      <p:ext uri="{BB962C8B-B14F-4D97-AF65-F5344CB8AC3E}">
        <p14:creationId xmlns:p14="http://schemas.microsoft.com/office/powerpoint/2010/main" val="1926287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2</a:t>
            </a:fld>
            <a:endParaRPr lang="it-IT"/>
          </a:p>
        </p:txBody>
      </p:sp>
    </p:spTree>
    <p:extLst>
      <p:ext uri="{BB962C8B-B14F-4D97-AF65-F5344CB8AC3E}">
        <p14:creationId xmlns:p14="http://schemas.microsoft.com/office/powerpoint/2010/main" val="1273911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20</a:t>
            </a:fld>
            <a:endParaRPr lang="it-IT"/>
          </a:p>
        </p:txBody>
      </p:sp>
    </p:spTree>
    <p:extLst>
      <p:ext uri="{BB962C8B-B14F-4D97-AF65-F5344CB8AC3E}">
        <p14:creationId xmlns:p14="http://schemas.microsoft.com/office/powerpoint/2010/main" val="2038082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21</a:t>
            </a:fld>
            <a:endParaRPr lang="it-IT"/>
          </a:p>
        </p:txBody>
      </p:sp>
    </p:spTree>
    <p:extLst>
      <p:ext uri="{BB962C8B-B14F-4D97-AF65-F5344CB8AC3E}">
        <p14:creationId xmlns:p14="http://schemas.microsoft.com/office/powerpoint/2010/main" val="1620261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22</a:t>
            </a:fld>
            <a:endParaRPr lang="it-IT"/>
          </a:p>
        </p:txBody>
      </p:sp>
    </p:spTree>
    <p:extLst>
      <p:ext uri="{BB962C8B-B14F-4D97-AF65-F5344CB8AC3E}">
        <p14:creationId xmlns:p14="http://schemas.microsoft.com/office/powerpoint/2010/main" val="2415533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23</a:t>
            </a:fld>
            <a:endParaRPr lang="it-IT"/>
          </a:p>
        </p:txBody>
      </p:sp>
    </p:spTree>
    <p:extLst>
      <p:ext uri="{BB962C8B-B14F-4D97-AF65-F5344CB8AC3E}">
        <p14:creationId xmlns:p14="http://schemas.microsoft.com/office/powerpoint/2010/main" val="2790024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24</a:t>
            </a:fld>
            <a:endParaRPr lang="it-IT"/>
          </a:p>
        </p:txBody>
      </p:sp>
    </p:spTree>
    <p:extLst>
      <p:ext uri="{BB962C8B-B14F-4D97-AF65-F5344CB8AC3E}">
        <p14:creationId xmlns:p14="http://schemas.microsoft.com/office/powerpoint/2010/main" val="3353355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25</a:t>
            </a:fld>
            <a:endParaRPr lang="it-IT"/>
          </a:p>
        </p:txBody>
      </p:sp>
    </p:spTree>
    <p:extLst>
      <p:ext uri="{BB962C8B-B14F-4D97-AF65-F5344CB8AC3E}">
        <p14:creationId xmlns:p14="http://schemas.microsoft.com/office/powerpoint/2010/main" val="2517850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26</a:t>
            </a:fld>
            <a:endParaRPr lang="it-IT"/>
          </a:p>
        </p:txBody>
      </p:sp>
    </p:spTree>
    <p:extLst>
      <p:ext uri="{BB962C8B-B14F-4D97-AF65-F5344CB8AC3E}">
        <p14:creationId xmlns:p14="http://schemas.microsoft.com/office/powerpoint/2010/main" val="2317552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27</a:t>
            </a:fld>
            <a:endParaRPr lang="it-IT"/>
          </a:p>
        </p:txBody>
      </p:sp>
    </p:spTree>
    <p:extLst>
      <p:ext uri="{BB962C8B-B14F-4D97-AF65-F5344CB8AC3E}">
        <p14:creationId xmlns:p14="http://schemas.microsoft.com/office/powerpoint/2010/main" val="3728182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28</a:t>
            </a:fld>
            <a:endParaRPr lang="it-IT"/>
          </a:p>
        </p:txBody>
      </p:sp>
    </p:spTree>
    <p:extLst>
      <p:ext uri="{BB962C8B-B14F-4D97-AF65-F5344CB8AC3E}">
        <p14:creationId xmlns:p14="http://schemas.microsoft.com/office/powerpoint/2010/main" val="824329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29</a:t>
            </a:fld>
            <a:endParaRPr lang="it-IT"/>
          </a:p>
        </p:txBody>
      </p:sp>
    </p:spTree>
    <p:extLst>
      <p:ext uri="{BB962C8B-B14F-4D97-AF65-F5344CB8AC3E}">
        <p14:creationId xmlns:p14="http://schemas.microsoft.com/office/powerpoint/2010/main" val="235432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3</a:t>
            </a:fld>
            <a:endParaRPr lang="it-IT"/>
          </a:p>
        </p:txBody>
      </p:sp>
    </p:spTree>
    <p:extLst>
      <p:ext uri="{BB962C8B-B14F-4D97-AF65-F5344CB8AC3E}">
        <p14:creationId xmlns:p14="http://schemas.microsoft.com/office/powerpoint/2010/main" val="2234153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30</a:t>
            </a:fld>
            <a:endParaRPr lang="it-IT"/>
          </a:p>
        </p:txBody>
      </p:sp>
    </p:spTree>
    <p:extLst>
      <p:ext uri="{BB962C8B-B14F-4D97-AF65-F5344CB8AC3E}">
        <p14:creationId xmlns:p14="http://schemas.microsoft.com/office/powerpoint/2010/main" val="4106661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31</a:t>
            </a:fld>
            <a:endParaRPr lang="it-IT"/>
          </a:p>
        </p:txBody>
      </p:sp>
    </p:spTree>
    <p:extLst>
      <p:ext uri="{BB962C8B-B14F-4D97-AF65-F5344CB8AC3E}">
        <p14:creationId xmlns:p14="http://schemas.microsoft.com/office/powerpoint/2010/main" val="426334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32</a:t>
            </a:fld>
            <a:endParaRPr lang="it-IT"/>
          </a:p>
        </p:txBody>
      </p:sp>
    </p:spTree>
    <p:extLst>
      <p:ext uri="{BB962C8B-B14F-4D97-AF65-F5344CB8AC3E}">
        <p14:creationId xmlns:p14="http://schemas.microsoft.com/office/powerpoint/2010/main" val="3795029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33</a:t>
            </a:fld>
            <a:endParaRPr lang="it-IT"/>
          </a:p>
        </p:txBody>
      </p:sp>
    </p:spTree>
    <p:extLst>
      <p:ext uri="{BB962C8B-B14F-4D97-AF65-F5344CB8AC3E}">
        <p14:creationId xmlns:p14="http://schemas.microsoft.com/office/powerpoint/2010/main" val="88214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34</a:t>
            </a:fld>
            <a:endParaRPr lang="it-IT"/>
          </a:p>
        </p:txBody>
      </p:sp>
    </p:spTree>
    <p:extLst>
      <p:ext uri="{BB962C8B-B14F-4D97-AF65-F5344CB8AC3E}">
        <p14:creationId xmlns:p14="http://schemas.microsoft.com/office/powerpoint/2010/main" val="2970557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35</a:t>
            </a:fld>
            <a:endParaRPr lang="it-IT"/>
          </a:p>
        </p:txBody>
      </p:sp>
    </p:spTree>
    <p:extLst>
      <p:ext uri="{BB962C8B-B14F-4D97-AF65-F5344CB8AC3E}">
        <p14:creationId xmlns:p14="http://schemas.microsoft.com/office/powerpoint/2010/main" val="184495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4</a:t>
            </a:fld>
            <a:endParaRPr lang="it-IT"/>
          </a:p>
        </p:txBody>
      </p:sp>
    </p:spTree>
    <p:extLst>
      <p:ext uri="{BB962C8B-B14F-4D97-AF65-F5344CB8AC3E}">
        <p14:creationId xmlns:p14="http://schemas.microsoft.com/office/powerpoint/2010/main" val="3405893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5</a:t>
            </a:fld>
            <a:endParaRPr lang="it-IT"/>
          </a:p>
        </p:txBody>
      </p:sp>
    </p:spTree>
    <p:extLst>
      <p:ext uri="{BB962C8B-B14F-4D97-AF65-F5344CB8AC3E}">
        <p14:creationId xmlns:p14="http://schemas.microsoft.com/office/powerpoint/2010/main" val="359178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6</a:t>
            </a:fld>
            <a:endParaRPr lang="it-IT"/>
          </a:p>
        </p:txBody>
      </p:sp>
    </p:spTree>
    <p:extLst>
      <p:ext uri="{BB962C8B-B14F-4D97-AF65-F5344CB8AC3E}">
        <p14:creationId xmlns:p14="http://schemas.microsoft.com/office/powerpoint/2010/main" val="69142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7</a:t>
            </a:fld>
            <a:endParaRPr lang="it-IT"/>
          </a:p>
        </p:txBody>
      </p:sp>
    </p:spTree>
    <p:extLst>
      <p:ext uri="{BB962C8B-B14F-4D97-AF65-F5344CB8AC3E}">
        <p14:creationId xmlns:p14="http://schemas.microsoft.com/office/powerpoint/2010/main" val="2018292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8</a:t>
            </a:fld>
            <a:endParaRPr lang="it-IT"/>
          </a:p>
        </p:txBody>
      </p:sp>
    </p:spTree>
    <p:extLst>
      <p:ext uri="{BB962C8B-B14F-4D97-AF65-F5344CB8AC3E}">
        <p14:creationId xmlns:p14="http://schemas.microsoft.com/office/powerpoint/2010/main" val="4011122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899F4D1-41A3-4C79-B2AF-7D2CD7D11562}" type="slidenum">
              <a:rPr lang="it-IT" smtClean="0"/>
              <a:t>9</a:t>
            </a:fld>
            <a:endParaRPr lang="it-IT"/>
          </a:p>
        </p:txBody>
      </p:sp>
    </p:spTree>
    <p:extLst>
      <p:ext uri="{BB962C8B-B14F-4D97-AF65-F5344CB8AC3E}">
        <p14:creationId xmlns:p14="http://schemas.microsoft.com/office/powerpoint/2010/main" val="2760692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940858D-EC14-4A7D-9C13-BDB3DB30BADB}" type="datetimeFigureOut">
              <a:rPr lang="it-IT" smtClean="0"/>
              <a:t>01/10/2014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ED7299-F16F-4CC9-96A5-34453F8CF127}" type="slidenum">
              <a:rPr lang="it-IT" smtClean="0"/>
              <a:t>‹N›</a:t>
            </a:fld>
            <a:endParaRPr lang="it-IT"/>
          </a:p>
        </p:txBody>
      </p:sp>
    </p:spTree>
    <p:extLst>
      <p:ext uri="{BB962C8B-B14F-4D97-AF65-F5344CB8AC3E}">
        <p14:creationId xmlns:p14="http://schemas.microsoft.com/office/powerpoint/2010/main" val="2702295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940858D-EC14-4A7D-9C13-BDB3DB30BADB}" type="datetimeFigureOut">
              <a:rPr lang="it-IT" smtClean="0"/>
              <a:t>01/10/2014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ED7299-F16F-4CC9-96A5-34453F8CF127}" type="slidenum">
              <a:rPr lang="it-IT" smtClean="0"/>
              <a:t>‹N›</a:t>
            </a:fld>
            <a:endParaRPr lang="it-IT"/>
          </a:p>
        </p:txBody>
      </p:sp>
    </p:spTree>
    <p:extLst>
      <p:ext uri="{BB962C8B-B14F-4D97-AF65-F5344CB8AC3E}">
        <p14:creationId xmlns:p14="http://schemas.microsoft.com/office/powerpoint/2010/main" val="4162289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940858D-EC14-4A7D-9C13-BDB3DB30BADB}" type="datetimeFigureOut">
              <a:rPr lang="it-IT" smtClean="0"/>
              <a:t>01/10/2014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ED7299-F16F-4CC9-96A5-34453F8CF127}" type="slidenum">
              <a:rPr lang="it-IT" smtClean="0"/>
              <a:t>‹N›</a:t>
            </a:fld>
            <a:endParaRPr lang="it-IT"/>
          </a:p>
        </p:txBody>
      </p:sp>
    </p:spTree>
    <p:extLst>
      <p:ext uri="{BB962C8B-B14F-4D97-AF65-F5344CB8AC3E}">
        <p14:creationId xmlns:p14="http://schemas.microsoft.com/office/powerpoint/2010/main" val="1628544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940858D-EC14-4A7D-9C13-BDB3DB30BADB}" type="datetimeFigureOut">
              <a:rPr lang="it-IT" smtClean="0"/>
              <a:t>01/10/2014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ED7299-F16F-4CC9-96A5-34453F8CF127}" type="slidenum">
              <a:rPr lang="it-IT" smtClean="0"/>
              <a:t>‹N›</a:t>
            </a:fld>
            <a:endParaRPr lang="it-IT"/>
          </a:p>
        </p:txBody>
      </p:sp>
    </p:spTree>
    <p:extLst>
      <p:ext uri="{BB962C8B-B14F-4D97-AF65-F5344CB8AC3E}">
        <p14:creationId xmlns:p14="http://schemas.microsoft.com/office/powerpoint/2010/main" val="1021613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940858D-EC14-4A7D-9C13-BDB3DB30BADB}" type="datetimeFigureOut">
              <a:rPr lang="it-IT" smtClean="0"/>
              <a:t>01/10/2014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ED7299-F16F-4CC9-96A5-34453F8CF127}" type="slidenum">
              <a:rPr lang="it-IT" smtClean="0"/>
              <a:t>‹N›</a:t>
            </a:fld>
            <a:endParaRPr lang="it-IT"/>
          </a:p>
        </p:txBody>
      </p:sp>
    </p:spTree>
    <p:extLst>
      <p:ext uri="{BB962C8B-B14F-4D97-AF65-F5344CB8AC3E}">
        <p14:creationId xmlns:p14="http://schemas.microsoft.com/office/powerpoint/2010/main" val="383440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940858D-EC14-4A7D-9C13-BDB3DB30BADB}" type="datetimeFigureOut">
              <a:rPr lang="it-IT" smtClean="0"/>
              <a:t>01/10/2014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7ED7299-F16F-4CC9-96A5-34453F8CF127}" type="slidenum">
              <a:rPr lang="it-IT" smtClean="0"/>
              <a:t>‹N›</a:t>
            </a:fld>
            <a:endParaRPr lang="it-IT"/>
          </a:p>
        </p:txBody>
      </p:sp>
    </p:spTree>
    <p:extLst>
      <p:ext uri="{BB962C8B-B14F-4D97-AF65-F5344CB8AC3E}">
        <p14:creationId xmlns:p14="http://schemas.microsoft.com/office/powerpoint/2010/main" val="423918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940858D-EC14-4A7D-9C13-BDB3DB30BADB}" type="datetimeFigureOut">
              <a:rPr lang="it-IT" smtClean="0"/>
              <a:t>01/10/2014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7ED7299-F16F-4CC9-96A5-34453F8CF127}" type="slidenum">
              <a:rPr lang="it-IT" smtClean="0"/>
              <a:t>‹N›</a:t>
            </a:fld>
            <a:endParaRPr lang="it-IT"/>
          </a:p>
        </p:txBody>
      </p:sp>
    </p:spTree>
    <p:extLst>
      <p:ext uri="{BB962C8B-B14F-4D97-AF65-F5344CB8AC3E}">
        <p14:creationId xmlns:p14="http://schemas.microsoft.com/office/powerpoint/2010/main" val="2170533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940858D-EC14-4A7D-9C13-BDB3DB30BADB}" type="datetimeFigureOut">
              <a:rPr lang="it-IT" smtClean="0"/>
              <a:t>01/10/2014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7ED7299-F16F-4CC9-96A5-34453F8CF127}" type="slidenum">
              <a:rPr lang="it-IT" smtClean="0"/>
              <a:t>‹N›</a:t>
            </a:fld>
            <a:endParaRPr lang="it-IT"/>
          </a:p>
        </p:txBody>
      </p:sp>
    </p:spTree>
    <p:extLst>
      <p:ext uri="{BB962C8B-B14F-4D97-AF65-F5344CB8AC3E}">
        <p14:creationId xmlns:p14="http://schemas.microsoft.com/office/powerpoint/2010/main" val="388652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940858D-EC14-4A7D-9C13-BDB3DB30BADB}" type="datetimeFigureOut">
              <a:rPr lang="it-IT" smtClean="0"/>
              <a:t>01/10/2014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7ED7299-F16F-4CC9-96A5-34453F8CF127}" type="slidenum">
              <a:rPr lang="it-IT" smtClean="0"/>
              <a:t>‹N›</a:t>
            </a:fld>
            <a:endParaRPr lang="it-IT"/>
          </a:p>
        </p:txBody>
      </p:sp>
    </p:spTree>
    <p:extLst>
      <p:ext uri="{BB962C8B-B14F-4D97-AF65-F5344CB8AC3E}">
        <p14:creationId xmlns:p14="http://schemas.microsoft.com/office/powerpoint/2010/main" val="2196293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940858D-EC14-4A7D-9C13-BDB3DB30BADB}" type="datetimeFigureOut">
              <a:rPr lang="it-IT" smtClean="0"/>
              <a:t>01/10/2014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7ED7299-F16F-4CC9-96A5-34453F8CF127}" type="slidenum">
              <a:rPr lang="it-IT" smtClean="0"/>
              <a:t>‹N›</a:t>
            </a:fld>
            <a:endParaRPr lang="it-IT"/>
          </a:p>
        </p:txBody>
      </p:sp>
    </p:spTree>
    <p:extLst>
      <p:ext uri="{BB962C8B-B14F-4D97-AF65-F5344CB8AC3E}">
        <p14:creationId xmlns:p14="http://schemas.microsoft.com/office/powerpoint/2010/main" val="1901696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940858D-EC14-4A7D-9C13-BDB3DB30BADB}" type="datetimeFigureOut">
              <a:rPr lang="it-IT" smtClean="0"/>
              <a:t>01/10/2014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7ED7299-F16F-4CC9-96A5-34453F8CF127}" type="slidenum">
              <a:rPr lang="it-IT" smtClean="0"/>
              <a:t>‹N›</a:t>
            </a:fld>
            <a:endParaRPr lang="it-IT"/>
          </a:p>
        </p:txBody>
      </p:sp>
    </p:spTree>
    <p:extLst>
      <p:ext uri="{BB962C8B-B14F-4D97-AF65-F5344CB8AC3E}">
        <p14:creationId xmlns:p14="http://schemas.microsoft.com/office/powerpoint/2010/main" val="265901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0858D-EC14-4A7D-9C13-BDB3DB30BADB}" type="datetimeFigureOut">
              <a:rPr lang="it-IT" smtClean="0"/>
              <a:t>01/10/2014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D7299-F16F-4CC9-96A5-34453F8CF127}" type="slidenum">
              <a:rPr lang="it-IT" smtClean="0"/>
              <a:t>‹N›</a:t>
            </a:fld>
            <a:endParaRPr lang="it-IT"/>
          </a:p>
        </p:txBody>
      </p:sp>
    </p:spTree>
    <p:extLst>
      <p:ext uri="{BB962C8B-B14F-4D97-AF65-F5344CB8AC3E}">
        <p14:creationId xmlns:p14="http://schemas.microsoft.com/office/powerpoint/2010/main" val="241976350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5.xml"/><Relationship Id="rId3" Type="http://schemas.openxmlformats.org/officeDocument/2006/relationships/image" Target="../media/image1.jpeg"/><Relationship Id="rId7" Type="http://schemas.openxmlformats.org/officeDocument/2006/relationships/slide" Target="slide8.xml"/><Relationship Id="rId12" Type="http://schemas.openxmlformats.org/officeDocument/2006/relationships/slide" Target="slide2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1.xml"/><Relationship Id="rId5" Type="http://schemas.openxmlformats.org/officeDocument/2006/relationships/slide" Target="slide15.xml"/><Relationship Id="rId10" Type="http://schemas.openxmlformats.org/officeDocument/2006/relationships/slide" Target="slide26.xml"/><Relationship Id="rId4" Type="http://schemas.openxmlformats.org/officeDocument/2006/relationships/image" Target="../media/image2.jpeg"/><Relationship Id="rId9" Type="http://schemas.openxmlformats.org/officeDocument/2006/relationships/slide" Target="slide9.xml"/></Relationships>
</file>

<file path=ppt/slides/_rels/slide1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jpeg"/><Relationship Id="rId7"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2.jpeg"/><Relationship Id="rId9"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artisticobusto.it/" TargetMode="Externa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3.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3.gi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jpe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14" name="CasellaDiTesto 13"/>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15" name="Rectangle 3"/>
          <p:cNvSpPr txBox="1">
            <a:spLocks noChangeArrowheads="1"/>
          </p:cNvSpPr>
          <p:nvPr/>
        </p:nvSpPr>
        <p:spPr>
          <a:xfrm>
            <a:off x="943304" y="2599227"/>
            <a:ext cx="7257392" cy="3312501"/>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Lst>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 typeface="Wingdings" pitchFamily="2" charset="2"/>
              <a:buNone/>
              <a:defRPr/>
            </a:pPr>
            <a:endParaRPr lang="it-IT" sz="3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Bradley Hand ITC" pitchFamily="66" charset="0"/>
            </a:endParaRPr>
          </a:p>
          <a:p>
            <a:pPr>
              <a:buFont typeface="Wingdings" pitchFamily="2" charset="2"/>
              <a:buNone/>
              <a:defRPr/>
            </a:pPr>
            <a:r>
              <a:rPr lang="it-IT" sz="3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Bradley Hand ITC" pitchFamily="66" charset="0"/>
              </a:rPr>
              <a:t>Benvenuti</a:t>
            </a:r>
          </a:p>
          <a:p>
            <a:pPr>
              <a:buFont typeface="Wingdings" pitchFamily="2" charset="2"/>
              <a:buNone/>
              <a:defRPr/>
            </a:pPr>
            <a:r>
              <a:rPr lang="it-IT" sz="3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Bradley Hand ITC" pitchFamily="66" charset="0"/>
              </a:rPr>
              <a:t>al </a:t>
            </a:r>
          </a:p>
          <a:p>
            <a:pPr>
              <a:buFont typeface="Wingdings" pitchFamily="2" charset="2"/>
              <a:buNone/>
              <a:defRPr/>
            </a:pPr>
            <a:r>
              <a:rPr lang="it-IT" sz="3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Bradley Hand ITC" pitchFamily="66" charset="0"/>
              </a:rPr>
              <a:t>Liceo Artistico Statale</a:t>
            </a:r>
          </a:p>
          <a:p>
            <a:pPr>
              <a:buFont typeface="Wingdings" pitchFamily="2" charset="2"/>
              <a:buNone/>
              <a:defRPr/>
            </a:pPr>
            <a:endParaRPr lang="it-IT" sz="3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Bradley Hand ITC" pitchFamily="66" charset="0"/>
            </a:endParaRPr>
          </a:p>
          <a:p>
            <a:pPr>
              <a:buFont typeface="Wingdings" pitchFamily="2" charset="2"/>
              <a:buNone/>
              <a:defRPr/>
            </a:pPr>
            <a:endParaRPr lang="it-IT" sz="3600" dirty="0">
              <a:solidFill>
                <a:srgbClr val="FF0000"/>
              </a:solidFill>
              <a:latin typeface="Bradley Hand ITC" pitchFamily="66" charset="0"/>
            </a:endParaRPr>
          </a:p>
        </p:txBody>
      </p:sp>
    </p:spTree>
    <p:extLst>
      <p:ext uri="{BB962C8B-B14F-4D97-AF65-F5344CB8AC3E}">
        <p14:creationId xmlns:p14="http://schemas.microsoft.com/office/powerpoint/2010/main" val="3442232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2"/>
          <p:cNvSpPr txBox="1">
            <a:spLocks noChangeArrowheads="1"/>
          </p:cNvSpPr>
          <p:nvPr/>
        </p:nvSpPr>
        <p:spPr>
          <a:xfrm>
            <a:off x="570706" y="2327293"/>
            <a:ext cx="8002588" cy="844550"/>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it-IT" sz="3600" dirty="0" smtClean="0">
                <a:solidFill>
                  <a:schemeClr val="accent5">
                    <a:lumMod val="20000"/>
                    <a:lumOff val="80000"/>
                  </a:schemeClr>
                </a:solidFill>
              </a:rPr>
              <a:t>Il docente coordinatore di classe</a:t>
            </a:r>
            <a:endParaRPr lang="it-IT" sz="3600" dirty="0">
              <a:solidFill>
                <a:schemeClr val="accent5">
                  <a:lumMod val="20000"/>
                  <a:lumOff val="80000"/>
                </a:schemeClr>
              </a:solidFill>
            </a:endParaRPr>
          </a:p>
        </p:txBody>
      </p:sp>
      <p:sp>
        <p:nvSpPr>
          <p:cNvPr id="9" name="Rectangle 3"/>
          <p:cNvSpPr>
            <a:spLocks noGrp="1" noChangeArrowheads="1"/>
          </p:cNvSpPr>
          <p:nvPr>
            <p:ph idx="1"/>
          </p:nvPr>
        </p:nvSpPr>
        <p:spPr>
          <a:xfrm>
            <a:off x="287524" y="3356992"/>
            <a:ext cx="8568952" cy="2736669"/>
          </a:xfrm>
          <a:noFill/>
          <a:ln>
            <a:noFill/>
          </a:ln>
        </p:spPr>
        <p:style>
          <a:lnRef idx="3">
            <a:schemeClr val="lt1"/>
          </a:lnRef>
          <a:fillRef idx="1">
            <a:schemeClr val="accent3"/>
          </a:fillRef>
          <a:effectRef idx="1">
            <a:schemeClr val="accent3"/>
          </a:effectRef>
          <a:fontRef idx="minor">
            <a:schemeClr val="lt1"/>
          </a:fontRef>
        </p:style>
        <p:txBody>
          <a:bodyPr/>
          <a:lstStyle/>
          <a:p>
            <a:pPr lvl="1" eaLnBrk="1" hangingPunct="1">
              <a:lnSpc>
                <a:spcPct val="80000"/>
              </a:lnSpc>
              <a:defRPr/>
            </a:pPr>
            <a:endParaRPr lang="it-IT" sz="1700" dirty="0">
              <a:solidFill>
                <a:schemeClr val="accent2">
                  <a:lumMod val="75000"/>
                </a:schemeClr>
              </a:solidFill>
            </a:endParaRPr>
          </a:p>
          <a:p>
            <a:pPr lvl="1" eaLnBrk="1" hangingPunct="1">
              <a:lnSpc>
                <a:spcPct val="80000"/>
              </a:lnSpc>
              <a:buFont typeface="Wingdings" pitchFamily="2" charset="2"/>
              <a:buChar char="§"/>
              <a:defRPr/>
            </a:pPr>
            <a:r>
              <a:rPr lang="it-IT" sz="1400" dirty="0">
                <a:solidFill>
                  <a:schemeClr val="tx1">
                    <a:lumMod val="95000"/>
                  </a:schemeClr>
                </a:solidFill>
              </a:rPr>
              <a:t>Presiede i consigli di classe, suggerendo la convocazione in caso di necessità</a:t>
            </a:r>
          </a:p>
          <a:p>
            <a:pPr lvl="1" eaLnBrk="1" hangingPunct="1">
              <a:lnSpc>
                <a:spcPct val="80000"/>
              </a:lnSpc>
              <a:buFont typeface="Wingdings" pitchFamily="2" charset="2"/>
              <a:buChar char="§"/>
              <a:defRPr/>
            </a:pPr>
            <a:r>
              <a:rPr lang="it-IT" sz="1400" dirty="0">
                <a:solidFill>
                  <a:schemeClr val="tx1">
                    <a:lumMod val="95000"/>
                  </a:schemeClr>
                </a:solidFill>
              </a:rPr>
              <a:t>Informa il dirigente scolastico dei casi comportamentali e disciplinari gravi</a:t>
            </a:r>
          </a:p>
          <a:p>
            <a:pPr lvl="1" eaLnBrk="1" hangingPunct="1">
              <a:lnSpc>
                <a:spcPct val="80000"/>
              </a:lnSpc>
              <a:buFont typeface="Wingdings" pitchFamily="2" charset="2"/>
              <a:buChar char="§"/>
              <a:defRPr/>
            </a:pPr>
            <a:r>
              <a:rPr lang="it-IT" sz="1400" dirty="0">
                <a:solidFill>
                  <a:schemeClr val="tx1">
                    <a:lumMod val="95000"/>
                  </a:schemeClr>
                </a:solidFill>
              </a:rPr>
              <a:t>Segnala al dirigente le assenze sospette</a:t>
            </a:r>
          </a:p>
          <a:p>
            <a:pPr lvl="1" eaLnBrk="1" hangingPunct="1">
              <a:lnSpc>
                <a:spcPct val="80000"/>
              </a:lnSpc>
              <a:buFont typeface="Wingdings" pitchFamily="2" charset="2"/>
              <a:buChar char="§"/>
              <a:defRPr/>
            </a:pPr>
            <a:r>
              <a:rPr lang="it-IT" sz="1400" dirty="0">
                <a:solidFill>
                  <a:schemeClr val="tx1">
                    <a:lumMod val="95000"/>
                  </a:schemeClr>
                </a:solidFill>
              </a:rPr>
              <a:t>Raccoglie i desideri e le lamentele degli studenti</a:t>
            </a:r>
          </a:p>
          <a:p>
            <a:pPr lvl="1" eaLnBrk="1" hangingPunct="1">
              <a:lnSpc>
                <a:spcPct val="80000"/>
              </a:lnSpc>
              <a:buFont typeface="Wingdings" pitchFamily="2" charset="2"/>
              <a:buChar char="§"/>
              <a:defRPr/>
            </a:pPr>
            <a:r>
              <a:rPr lang="it-IT" sz="1400" dirty="0">
                <a:solidFill>
                  <a:schemeClr val="tx1">
                    <a:lumMod val="95000"/>
                  </a:schemeClr>
                </a:solidFill>
              </a:rPr>
              <a:t>Intrattiene i rapporti con le famiglie, assistendo anche ai colloqui tra genitori e dirigenza</a:t>
            </a:r>
          </a:p>
          <a:p>
            <a:pPr lvl="1" eaLnBrk="1" hangingPunct="1">
              <a:lnSpc>
                <a:spcPct val="80000"/>
              </a:lnSpc>
              <a:buFont typeface="Wingdings" pitchFamily="2" charset="2"/>
              <a:buChar char="§"/>
              <a:defRPr/>
            </a:pPr>
            <a:r>
              <a:rPr lang="it-IT" sz="1400" dirty="0">
                <a:solidFill>
                  <a:schemeClr val="tx1">
                    <a:lumMod val="95000"/>
                  </a:schemeClr>
                </a:solidFill>
              </a:rPr>
              <a:t>Avvisa con la dovuta riservatezza i colleghi dei loro atteggiamenti non graditi agli alunni</a:t>
            </a:r>
          </a:p>
          <a:p>
            <a:pPr lvl="1" eaLnBrk="1" hangingPunct="1">
              <a:lnSpc>
                <a:spcPct val="80000"/>
              </a:lnSpc>
              <a:buFont typeface="Wingdings" pitchFamily="2" charset="2"/>
              <a:buChar char="§"/>
              <a:defRPr/>
            </a:pPr>
            <a:r>
              <a:rPr lang="it-IT" sz="1400" dirty="0">
                <a:solidFill>
                  <a:schemeClr val="tx1">
                    <a:lumMod val="95000"/>
                  </a:schemeClr>
                </a:solidFill>
              </a:rPr>
              <a:t>Informa la dirigenza sulle trasgressioni delle norme scolastiche vigenti</a:t>
            </a:r>
          </a:p>
          <a:p>
            <a:pPr lvl="1" eaLnBrk="1" hangingPunct="1">
              <a:lnSpc>
                <a:spcPct val="80000"/>
              </a:lnSpc>
              <a:buFont typeface="Wingdings" pitchFamily="2" charset="2"/>
              <a:buChar char="§"/>
              <a:defRPr/>
            </a:pPr>
            <a:r>
              <a:rPr lang="it-IT" sz="1400" dirty="0">
                <a:solidFill>
                  <a:schemeClr val="tx1">
                    <a:lumMod val="95000"/>
                  </a:schemeClr>
                </a:solidFill>
              </a:rPr>
              <a:t>Illustra il piano di emergenza e detta indicazioni relative alla classe</a:t>
            </a:r>
          </a:p>
          <a:p>
            <a:pPr lvl="1" eaLnBrk="1" hangingPunct="1">
              <a:lnSpc>
                <a:spcPct val="80000"/>
              </a:lnSpc>
              <a:buFont typeface="Wingdings" pitchFamily="2" charset="2"/>
              <a:buChar char="§"/>
              <a:defRPr/>
            </a:pPr>
            <a:r>
              <a:rPr lang="it-IT" sz="1400" dirty="0">
                <a:solidFill>
                  <a:schemeClr val="tx1">
                    <a:lumMod val="95000"/>
                  </a:schemeClr>
                </a:solidFill>
              </a:rPr>
              <a:t>Informa gli studenti e dà lettura delle comunicazioni della Presidenza inserite nel registro di classe</a:t>
            </a:r>
          </a:p>
        </p:txBody>
      </p:sp>
      <p:sp>
        <p:nvSpPr>
          <p:cNvPr id="10" name="Segnaposto numero diapositiva 4"/>
          <p:cNvSpPr>
            <a:spLocks noGrp="1"/>
          </p:cNvSpPr>
          <p:nvPr>
            <p:ph type="sldNum" sz="quarter" idx="11"/>
          </p:nvPr>
        </p:nvSpPr>
        <p:spPr>
          <a:xfrm>
            <a:off x="7884368" y="6429345"/>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21755A-5D8B-43BC-BFE8-75C1B2CBD1D2}" type="slidenum">
              <a:rPr lang="it-IT" altLang="it-IT" smtClean="0">
                <a:latin typeface="Arial Black" pitchFamily="34" charset="0"/>
              </a:rPr>
              <a:pPr eaLnBrk="1" hangingPunct="1"/>
              <a:t>10</a:t>
            </a:fld>
            <a:endParaRPr lang="it-IT" altLang="it-IT" smtClean="0">
              <a:latin typeface="Arial Black" pitchFamily="34" charset="0"/>
            </a:endParaRPr>
          </a:p>
        </p:txBody>
      </p:sp>
      <p:sp>
        <p:nvSpPr>
          <p:cNvPr id="11" name="Rectangle 4"/>
          <p:cNvSpPr>
            <a:spLocks noChangeArrowheads="1"/>
          </p:cNvSpPr>
          <p:nvPr/>
        </p:nvSpPr>
        <p:spPr bwMode="auto">
          <a:xfrm>
            <a:off x="0" y="3068960"/>
            <a:ext cx="9144000" cy="294183"/>
          </a:xfrm>
          <a:prstGeom prst="rect">
            <a:avLst/>
          </a:prstGeom>
          <a:noFill/>
          <a:ln w="9525">
            <a:noFill/>
            <a:miter lim="800000"/>
            <a:headEnd/>
            <a:tailEnd/>
          </a:ln>
          <a:effectLst/>
        </p:spPr>
        <p:txBody>
          <a:bodyPr wrap="square">
            <a:spAutoFit/>
          </a:bodyPr>
          <a:lstStyle/>
          <a:p>
            <a:pPr algn="ctr">
              <a:lnSpc>
                <a:spcPct val="80000"/>
              </a:lnSpc>
              <a:spcBef>
                <a:spcPct val="20000"/>
              </a:spcBef>
              <a:buClr>
                <a:schemeClr val="accent1"/>
              </a:buClr>
              <a:buSzPct val="65000"/>
              <a:defRPr/>
            </a:pPr>
            <a:r>
              <a:rPr lang="it-IT" sz="1600" b="1" dirty="0">
                <a:solidFill>
                  <a:schemeClr val="accent2">
                    <a:lumMod val="20000"/>
                    <a:lumOff val="80000"/>
                  </a:schemeClr>
                </a:solidFill>
              </a:rPr>
              <a:t>È un insegnante della classe delegato dal Dirigente Scolastico </a:t>
            </a:r>
            <a:r>
              <a:rPr lang="it-IT" sz="1600" b="1" dirty="0" smtClean="0">
                <a:solidFill>
                  <a:schemeClr val="accent2">
                    <a:lumMod val="20000"/>
                    <a:lumOff val="80000"/>
                  </a:schemeClr>
                </a:solidFill>
              </a:rPr>
              <a:t>a </a:t>
            </a:r>
            <a:r>
              <a:rPr lang="it-IT" sz="1600" b="1" dirty="0">
                <a:solidFill>
                  <a:schemeClr val="accent2">
                    <a:lumMod val="20000"/>
                    <a:lumOff val="80000"/>
                  </a:schemeClr>
                </a:solidFill>
              </a:rPr>
              <a:t>svolgere tra le altre le seguenti funzioni:</a:t>
            </a:r>
          </a:p>
        </p:txBody>
      </p:sp>
    </p:spTree>
    <p:extLst>
      <p:ext uri="{BB962C8B-B14F-4D97-AF65-F5344CB8AC3E}">
        <p14:creationId xmlns:p14="http://schemas.microsoft.com/office/powerpoint/2010/main" val="326306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2000"/>
                                        <p:tgtEl>
                                          <p:spTgt spid="9">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2000"/>
                                        <p:tgtEl>
                                          <p:spTgt spid="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2000"/>
                                        <p:tgtEl>
                                          <p:spTgt spid="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2000"/>
                                        <p:tgtEl>
                                          <p:spTgt spid="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fade">
                                      <p:cBhvr>
                                        <p:cTn id="29" dur="2000"/>
                                        <p:tgtEl>
                                          <p:spTgt spid="9">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2000"/>
                                        <p:tgtEl>
                                          <p:spTgt spid="9">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fade">
                                      <p:cBhvr>
                                        <p:cTn id="35" dur="2000"/>
                                        <p:tgtEl>
                                          <p:spTgt spid="9">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xEl>
                                              <p:pRg st="9" end="9"/>
                                            </p:txEl>
                                          </p:spTgt>
                                        </p:tgtEl>
                                        <p:attrNameLst>
                                          <p:attrName>style.visibility</p:attrName>
                                        </p:attrNameLst>
                                      </p:cBhvr>
                                      <p:to>
                                        <p:strVal val="visible"/>
                                      </p:to>
                                    </p:set>
                                    <p:animEffect transition="in" filter="fade">
                                      <p:cBhvr>
                                        <p:cTn id="38" dur="20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2"/>
          <p:cNvSpPr txBox="1">
            <a:spLocks noChangeArrowheads="1"/>
          </p:cNvSpPr>
          <p:nvPr/>
        </p:nvSpPr>
        <p:spPr>
          <a:xfrm>
            <a:off x="457200" y="2385758"/>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3600" dirty="0" smtClean="0"/>
              <a:t>Il Dirigente Scolastico </a:t>
            </a:r>
            <a:br>
              <a:rPr lang="it-IT" altLang="it-IT" sz="3600" dirty="0" smtClean="0"/>
            </a:br>
            <a:r>
              <a:rPr lang="it-IT" altLang="it-IT" sz="3600" dirty="0" smtClean="0"/>
              <a:t>del Liceo Artistico Statale M. Fabiani</a:t>
            </a:r>
            <a:endParaRPr lang="it-IT" altLang="it-IT" sz="3600" dirty="0"/>
          </a:p>
        </p:txBody>
      </p:sp>
      <p:sp>
        <p:nvSpPr>
          <p:cNvPr id="9" name="Rectangle 3"/>
          <p:cNvSpPr>
            <a:spLocks noGrp="1" noChangeArrowheads="1"/>
          </p:cNvSpPr>
          <p:nvPr>
            <p:ph idx="1"/>
          </p:nvPr>
        </p:nvSpPr>
        <p:spPr>
          <a:xfrm>
            <a:off x="2088082" y="3736537"/>
            <a:ext cx="5254625" cy="733425"/>
          </a:xfrm>
        </p:spPr>
        <p:txBody>
          <a:bodyPr/>
          <a:lstStyle/>
          <a:p>
            <a:pPr algn="ctr">
              <a:buNone/>
            </a:pPr>
            <a:r>
              <a:rPr lang="it-IT" altLang="it-IT" sz="2200" dirty="0" smtClean="0"/>
              <a:t>Dott</a:t>
            </a:r>
            <a:r>
              <a:rPr lang="it-IT" altLang="it-IT" sz="2400" dirty="0" smtClean="0"/>
              <a:t>.</a:t>
            </a:r>
            <a:r>
              <a:rPr lang="it-IT" altLang="it-IT" sz="2200" dirty="0" smtClean="0"/>
              <a:t>ssa</a:t>
            </a:r>
            <a:r>
              <a:rPr lang="it-IT" altLang="it-IT" sz="3700" dirty="0" smtClean="0"/>
              <a:t> </a:t>
            </a:r>
            <a:r>
              <a:rPr lang="it-IT" altLang="it-IT" sz="3700" i="1" dirty="0" smtClean="0"/>
              <a:t>Anna </a:t>
            </a:r>
            <a:r>
              <a:rPr lang="it-IT" altLang="it-IT" sz="3700" i="1" dirty="0" err="1" smtClean="0"/>
              <a:t>Condolf</a:t>
            </a:r>
            <a:endParaRPr lang="it-IT" altLang="it-IT" sz="3700" i="1" dirty="0" smtClean="0"/>
          </a:p>
        </p:txBody>
      </p:sp>
      <p:sp>
        <p:nvSpPr>
          <p:cNvPr id="10" name="Segnaposto numero diapositiva 4"/>
          <p:cNvSpPr>
            <a:spLocks noGrp="1"/>
          </p:cNvSpPr>
          <p:nvPr>
            <p:ph type="sldNum" sz="quarter" idx="11"/>
          </p:nvPr>
        </p:nvSpPr>
        <p:spPr>
          <a:xfrm>
            <a:off x="7884368" y="645789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F916E3-27C0-458F-A82F-0E9EEA37B5FB}" type="slidenum">
              <a:rPr lang="it-IT" altLang="it-IT" smtClean="0">
                <a:latin typeface="Arial Black" pitchFamily="34" charset="0"/>
              </a:rPr>
              <a:pPr eaLnBrk="1" hangingPunct="1"/>
              <a:t>11</a:t>
            </a:fld>
            <a:endParaRPr lang="it-IT" altLang="it-IT" smtClean="0">
              <a:latin typeface="Arial Black" pitchFamily="34" charset="0"/>
            </a:endParaRPr>
          </a:p>
        </p:txBody>
      </p:sp>
    </p:spTree>
    <p:extLst>
      <p:ext uri="{BB962C8B-B14F-4D97-AF65-F5344CB8AC3E}">
        <p14:creationId xmlns:p14="http://schemas.microsoft.com/office/powerpoint/2010/main" val="141475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2"/>
          <p:cNvSpPr txBox="1">
            <a:spLocks noChangeArrowheads="1"/>
          </p:cNvSpPr>
          <p:nvPr/>
        </p:nvSpPr>
        <p:spPr>
          <a:xfrm>
            <a:off x="744537" y="2320689"/>
            <a:ext cx="3827463" cy="9318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4600" dirty="0" smtClean="0">
                <a:solidFill>
                  <a:schemeClr val="bg2"/>
                </a:solidFill>
              </a:rPr>
              <a:t>La segreteria</a:t>
            </a:r>
          </a:p>
        </p:txBody>
      </p:sp>
      <p:sp>
        <p:nvSpPr>
          <p:cNvPr id="9" name="Rectangle 3"/>
          <p:cNvSpPr>
            <a:spLocks noGrp="1" noChangeArrowheads="1"/>
          </p:cNvSpPr>
          <p:nvPr>
            <p:ph idx="1"/>
          </p:nvPr>
        </p:nvSpPr>
        <p:spPr>
          <a:xfrm>
            <a:off x="827584" y="3217485"/>
            <a:ext cx="6624637" cy="3644900"/>
          </a:xfrm>
        </p:spPr>
        <p:txBody>
          <a:bodyPr/>
          <a:lstStyle/>
          <a:p>
            <a:pPr eaLnBrk="1" hangingPunct="1">
              <a:lnSpc>
                <a:spcPct val="80000"/>
              </a:lnSpc>
              <a:buFont typeface="Wingdings" pitchFamily="2" charset="2"/>
              <a:buNone/>
            </a:pPr>
            <a:r>
              <a:rPr lang="it-IT" altLang="it-IT" sz="2300" dirty="0" smtClean="0">
                <a:solidFill>
                  <a:schemeClr val="accent5">
                    <a:lumMod val="60000"/>
                    <a:lumOff val="40000"/>
                  </a:schemeClr>
                </a:solidFill>
              </a:rPr>
              <a:t>nel  sito della scuola    </a:t>
            </a:r>
            <a:endParaRPr lang="it-IT" altLang="it-IT" sz="2300" i="1" dirty="0" smtClean="0">
              <a:solidFill>
                <a:schemeClr val="accent5">
                  <a:lumMod val="60000"/>
                  <a:lumOff val="40000"/>
                </a:schemeClr>
              </a:solidFill>
            </a:endParaRPr>
          </a:p>
          <a:p>
            <a:pPr eaLnBrk="1" hangingPunct="1">
              <a:lnSpc>
                <a:spcPct val="80000"/>
              </a:lnSpc>
              <a:buFont typeface="Wingdings" pitchFamily="2" charset="2"/>
              <a:buNone/>
            </a:pPr>
            <a:r>
              <a:rPr lang="it-IT" altLang="it-IT" sz="2300" dirty="0" smtClean="0">
                <a:solidFill>
                  <a:schemeClr val="accent5">
                    <a:lumMod val="60000"/>
                    <a:lumOff val="40000"/>
                  </a:schemeClr>
                </a:solidFill>
              </a:rPr>
              <a:t>troviamo  informazioni relative</a:t>
            </a:r>
          </a:p>
          <a:p>
            <a:pPr eaLnBrk="1" hangingPunct="1">
              <a:lnSpc>
                <a:spcPct val="80000"/>
              </a:lnSpc>
            </a:pPr>
            <a:r>
              <a:rPr lang="it-IT" altLang="it-IT" sz="2300" dirty="0" smtClean="0">
                <a:solidFill>
                  <a:schemeClr val="accent5">
                    <a:lumMod val="60000"/>
                    <a:lumOff val="40000"/>
                  </a:schemeClr>
                </a:solidFill>
              </a:rPr>
              <a:t>alla </a:t>
            </a:r>
            <a:r>
              <a:rPr lang="it-IT" altLang="it-IT" sz="2300" i="1" dirty="0" smtClean="0">
                <a:solidFill>
                  <a:schemeClr val="accent5">
                    <a:lumMod val="60000"/>
                    <a:lumOff val="40000"/>
                  </a:schemeClr>
                </a:solidFill>
              </a:rPr>
              <a:t>dislocazione</a:t>
            </a:r>
            <a:r>
              <a:rPr lang="it-IT" altLang="it-IT" sz="2300" dirty="0" smtClean="0">
                <a:solidFill>
                  <a:schemeClr val="accent5">
                    <a:lumMod val="60000"/>
                    <a:lumOff val="40000"/>
                  </a:schemeClr>
                </a:solidFill>
              </a:rPr>
              <a:t> delle sedi </a:t>
            </a:r>
          </a:p>
          <a:p>
            <a:pPr eaLnBrk="1" hangingPunct="1">
              <a:lnSpc>
                <a:spcPct val="80000"/>
              </a:lnSpc>
            </a:pPr>
            <a:r>
              <a:rPr lang="it-IT" altLang="it-IT" sz="2300" dirty="0" smtClean="0">
                <a:solidFill>
                  <a:schemeClr val="accent5">
                    <a:lumMod val="60000"/>
                    <a:lumOff val="40000"/>
                  </a:schemeClr>
                </a:solidFill>
              </a:rPr>
              <a:t>all’</a:t>
            </a:r>
            <a:r>
              <a:rPr lang="it-IT" altLang="it-IT" sz="2300" i="1" dirty="0" smtClean="0">
                <a:solidFill>
                  <a:schemeClr val="accent5">
                    <a:lumMod val="60000"/>
                    <a:lumOff val="40000"/>
                  </a:schemeClr>
                </a:solidFill>
              </a:rPr>
              <a:t>orario</a:t>
            </a:r>
            <a:r>
              <a:rPr lang="it-IT" altLang="it-IT" sz="2300" dirty="0" smtClean="0">
                <a:solidFill>
                  <a:schemeClr val="accent5">
                    <a:lumMod val="60000"/>
                    <a:lumOff val="40000"/>
                  </a:schemeClr>
                </a:solidFill>
              </a:rPr>
              <a:t> di </a:t>
            </a:r>
            <a:r>
              <a:rPr lang="it-IT" altLang="it-IT" sz="2300" i="1" dirty="0" smtClean="0">
                <a:solidFill>
                  <a:schemeClr val="accent5">
                    <a:lumMod val="60000"/>
                    <a:lumOff val="40000"/>
                  </a:schemeClr>
                </a:solidFill>
              </a:rPr>
              <a:t>ricevimento</a:t>
            </a:r>
            <a:r>
              <a:rPr lang="it-IT" altLang="it-IT" sz="2300" dirty="0" smtClean="0">
                <a:solidFill>
                  <a:schemeClr val="accent5">
                    <a:lumMod val="60000"/>
                    <a:lumOff val="40000"/>
                  </a:schemeClr>
                </a:solidFill>
              </a:rPr>
              <a:t> del </a:t>
            </a:r>
          </a:p>
          <a:p>
            <a:pPr eaLnBrk="1" hangingPunct="1">
              <a:lnSpc>
                <a:spcPct val="80000"/>
              </a:lnSpc>
              <a:buFont typeface="Wingdings" pitchFamily="2" charset="2"/>
              <a:buNone/>
            </a:pPr>
            <a:r>
              <a:rPr lang="it-IT" altLang="it-IT" sz="2300" dirty="0" smtClean="0">
                <a:solidFill>
                  <a:schemeClr val="accent5">
                    <a:lumMod val="60000"/>
                    <a:lumOff val="40000"/>
                  </a:schemeClr>
                </a:solidFill>
              </a:rPr>
              <a:t>	pubblico </a:t>
            </a:r>
          </a:p>
          <a:p>
            <a:pPr eaLnBrk="1" hangingPunct="1">
              <a:lnSpc>
                <a:spcPct val="80000"/>
              </a:lnSpc>
            </a:pPr>
            <a:r>
              <a:rPr lang="it-IT" altLang="it-IT" sz="2300" dirty="0" smtClean="0">
                <a:solidFill>
                  <a:schemeClr val="accent5">
                    <a:lumMod val="60000"/>
                    <a:lumOff val="40000"/>
                  </a:schemeClr>
                </a:solidFill>
              </a:rPr>
              <a:t>alle </a:t>
            </a:r>
            <a:r>
              <a:rPr lang="it-IT" altLang="it-IT" sz="2300" i="1" dirty="0" smtClean="0">
                <a:solidFill>
                  <a:schemeClr val="accent5">
                    <a:lumMod val="60000"/>
                    <a:lumOff val="40000"/>
                  </a:schemeClr>
                </a:solidFill>
              </a:rPr>
              <a:t>comunicazioni</a:t>
            </a:r>
            <a:r>
              <a:rPr lang="it-IT" altLang="it-IT" sz="2300" dirty="0" smtClean="0">
                <a:solidFill>
                  <a:schemeClr val="accent5">
                    <a:lumMod val="60000"/>
                    <a:lumOff val="40000"/>
                  </a:schemeClr>
                </a:solidFill>
              </a:rPr>
              <a:t> principali </a:t>
            </a:r>
          </a:p>
          <a:p>
            <a:pPr eaLnBrk="1" hangingPunct="1">
              <a:lnSpc>
                <a:spcPct val="80000"/>
              </a:lnSpc>
              <a:buFont typeface="Wingdings" pitchFamily="2" charset="2"/>
              <a:buNone/>
            </a:pPr>
            <a:r>
              <a:rPr lang="it-IT" altLang="it-IT" sz="2300" dirty="0" smtClean="0">
                <a:solidFill>
                  <a:schemeClr val="accent5">
                    <a:lumMod val="60000"/>
                    <a:lumOff val="40000"/>
                  </a:schemeClr>
                </a:solidFill>
              </a:rPr>
              <a:t>per gli utenti </a:t>
            </a:r>
            <a:endParaRPr lang="it-IT" altLang="it-IT" sz="2700" dirty="0" smtClean="0">
              <a:solidFill>
                <a:schemeClr val="accent5">
                  <a:lumMod val="60000"/>
                  <a:lumOff val="40000"/>
                </a:schemeClr>
              </a:solidFill>
            </a:endParaRPr>
          </a:p>
        </p:txBody>
      </p:sp>
      <p:sp>
        <p:nvSpPr>
          <p:cNvPr id="10" name="Segnaposto numero diapositiva 4"/>
          <p:cNvSpPr>
            <a:spLocks noGrp="1"/>
          </p:cNvSpPr>
          <p:nvPr>
            <p:ph type="sldNum" sz="quarter" idx="11"/>
          </p:nvPr>
        </p:nvSpPr>
        <p:spPr>
          <a:xfrm>
            <a:off x="6553200" y="704019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1B4A70-20C5-408E-B082-8335DF551D20}" type="slidenum">
              <a:rPr lang="it-IT" altLang="it-IT" smtClean="0">
                <a:latin typeface="Arial Black" pitchFamily="34" charset="0"/>
              </a:rPr>
              <a:pPr eaLnBrk="1" hangingPunct="1"/>
              <a:t>12</a:t>
            </a:fld>
            <a:endParaRPr lang="it-IT" altLang="it-IT" smtClean="0">
              <a:latin typeface="Arial Black" pitchFamily="34" charset="0"/>
            </a:endParaRPr>
          </a:p>
        </p:txBody>
      </p:sp>
      <p:pic>
        <p:nvPicPr>
          <p:cNvPr id="1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3284984"/>
            <a:ext cx="2640012"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248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ox(in)">
                                      <p:cBhvr>
                                        <p:cTn id="10" dur="2000"/>
                                        <p:tgtEl>
                                          <p:spTgt spid="9">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box(in)">
                                      <p:cBhvr>
                                        <p:cTn id="13" dur="2000"/>
                                        <p:tgtEl>
                                          <p:spTgt spid="9">
                                            <p:txEl>
                                              <p:pRg st="1" end="1"/>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box(in)">
                                      <p:cBhvr>
                                        <p:cTn id="16" dur="2000"/>
                                        <p:tgtEl>
                                          <p:spTgt spid="9">
                                            <p:txEl>
                                              <p:pRg st="2" end="2"/>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box(in)">
                                      <p:cBhvr>
                                        <p:cTn id="19" dur="2000"/>
                                        <p:tgtEl>
                                          <p:spTgt spid="9">
                                            <p:txEl>
                                              <p:pRg st="3" end="3"/>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ox(in)">
                                      <p:cBhvr>
                                        <p:cTn id="22" dur="2000"/>
                                        <p:tgtEl>
                                          <p:spTgt spid="9">
                                            <p:txEl>
                                              <p:pRg st="4" end="4"/>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Effect transition="in" filter="box(in)">
                                      <p:cBhvr>
                                        <p:cTn id="25" dur="2000"/>
                                        <p:tgtEl>
                                          <p:spTgt spid="9">
                                            <p:txEl>
                                              <p:pRg st="5" end="5"/>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box(in)">
                                      <p:cBhvr>
                                        <p:cTn id="28" dur="2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13489" y="3835"/>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2"/>
          <p:cNvSpPr txBox="1">
            <a:spLocks noChangeArrowheads="1"/>
          </p:cNvSpPr>
          <p:nvPr/>
        </p:nvSpPr>
        <p:spPr>
          <a:xfrm>
            <a:off x="457200" y="2327293"/>
            <a:ext cx="7067550" cy="10382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4000" dirty="0" smtClean="0">
                <a:solidFill>
                  <a:srgbClr val="FF0000"/>
                </a:solidFill>
              </a:rPr>
              <a:t>Il personale non docente</a:t>
            </a:r>
          </a:p>
        </p:txBody>
      </p:sp>
      <p:sp>
        <p:nvSpPr>
          <p:cNvPr id="9" name="Rectangle 3"/>
          <p:cNvSpPr>
            <a:spLocks noGrp="1" noChangeArrowheads="1"/>
          </p:cNvSpPr>
          <p:nvPr>
            <p:ph idx="1"/>
          </p:nvPr>
        </p:nvSpPr>
        <p:spPr>
          <a:xfrm>
            <a:off x="457200" y="3268636"/>
            <a:ext cx="5267325" cy="3383830"/>
          </a:xfrm>
        </p:spPr>
        <p:txBody>
          <a:bodyPr/>
          <a:lstStyle/>
          <a:p>
            <a:pPr eaLnBrk="1" hangingPunct="1">
              <a:lnSpc>
                <a:spcPct val="80000"/>
              </a:lnSpc>
            </a:pPr>
            <a:r>
              <a:rPr lang="it-IT" altLang="it-IT" sz="2400" dirty="0" smtClean="0">
                <a:solidFill>
                  <a:schemeClr val="accent5">
                    <a:lumMod val="60000"/>
                    <a:lumOff val="40000"/>
                  </a:schemeClr>
                </a:solidFill>
              </a:rPr>
              <a:t>Va aiutato a mantenere pulito e decoroso l’ambiente  scolastico</a:t>
            </a:r>
          </a:p>
          <a:p>
            <a:pPr eaLnBrk="1" hangingPunct="1">
              <a:lnSpc>
                <a:spcPct val="80000"/>
              </a:lnSpc>
            </a:pPr>
            <a:r>
              <a:rPr lang="it-IT" altLang="it-IT" sz="2400" dirty="0" smtClean="0">
                <a:solidFill>
                  <a:schemeClr val="accent5">
                    <a:lumMod val="60000"/>
                    <a:lumOff val="40000"/>
                  </a:schemeClr>
                </a:solidFill>
              </a:rPr>
              <a:t>Va trattato e ci deve trattare con rispetto ed educazione</a:t>
            </a:r>
          </a:p>
          <a:p>
            <a:pPr eaLnBrk="1" hangingPunct="1">
              <a:lnSpc>
                <a:spcPct val="80000"/>
              </a:lnSpc>
            </a:pPr>
            <a:r>
              <a:rPr lang="it-IT" altLang="it-IT" sz="2400" dirty="0" smtClean="0">
                <a:solidFill>
                  <a:schemeClr val="accent5">
                    <a:lumMod val="60000"/>
                    <a:lumOff val="40000"/>
                  </a:schemeClr>
                </a:solidFill>
              </a:rPr>
              <a:t>Ha il compito di portare le circolari informative alle classe</a:t>
            </a:r>
          </a:p>
          <a:p>
            <a:pPr eaLnBrk="1" hangingPunct="1">
              <a:lnSpc>
                <a:spcPct val="80000"/>
              </a:lnSpc>
            </a:pPr>
            <a:r>
              <a:rPr lang="it-IT" altLang="it-IT" sz="2400" dirty="0" smtClean="0">
                <a:solidFill>
                  <a:schemeClr val="accent5">
                    <a:lumMod val="60000"/>
                    <a:lumOff val="40000"/>
                  </a:schemeClr>
                </a:solidFill>
              </a:rPr>
              <a:t>Ha il compito di vigilare sulla sicurezza degli studenti</a:t>
            </a:r>
          </a:p>
          <a:p>
            <a:pPr eaLnBrk="1" hangingPunct="1">
              <a:lnSpc>
                <a:spcPct val="80000"/>
              </a:lnSpc>
              <a:buFont typeface="Wingdings" pitchFamily="2" charset="2"/>
              <a:buNone/>
            </a:pPr>
            <a:endParaRPr lang="it-IT" altLang="it-IT" sz="2400" dirty="0" smtClean="0">
              <a:solidFill>
                <a:schemeClr val="bg2"/>
              </a:solidFill>
            </a:endParaRPr>
          </a:p>
          <a:p>
            <a:pPr eaLnBrk="1" hangingPunct="1">
              <a:lnSpc>
                <a:spcPct val="80000"/>
              </a:lnSpc>
              <a:buFont typeface="Wingdings" pitchFamily="2" charset="2"/>
              <a:buNone/>
            </a:pPr>
            <a:endParaRPr lang="it-IT" altLang="it-IT" sz="2400" dirty="0" smtClean="0">
              <a:solidFill>
                <a:schemeClr val="bg2"/>
              </a:solidFill>
            </a:endParaRPr>
          </a:p>
        </p:txBody>
      </p:sp>
      <p:sp>
        <p:nvSpPr>
          <p:cNvPr id="10" name="Segnaposto numero diapositiva 4"/>
          <p:cNvSpPr>
            <a:spLocks noGrp="1"/>
          </p:cNvSpPr>
          <p:nvPr>
            <p:ph type="sldNum" sz="quarter" idx="11"/>
          </p:nvPr>
        </p:nvSpPr>
        <p:spPr>
          <a:xfrm>
            <a:off x="7884368" y="645789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6B8110-9BD4-4052-A279-21EA5062C646}" type="slidenum">
              <a:rPr lang="it-IT" altLang="it-IT" smtClean="0">
                <a:latin typeface="Arial Black" pitchFamily="34" charset="0"/>
              </a:rPr>
              <a:pPr eaLnBrk="1" hangingPunct="1"/>
              <a:t>13</a:t>
            </a:fld>
            <a:endParaRPr lang="it-IT" altLang="it-IT" dirty="0" smtClean="0">
              <a:latin typeface="Arial Black" pitchFamily="34" charset="0"/>
            </a:endParaRPr>
          </a:p>
        </p:txBody>
      </p:sp>
      <p:pic>
        <p:nvPicPr>
          <p:cNvPr id="11" name="Picture 7" descr="bidell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39858">
            <a:off x="6110221" y="3632889"/>
            <a:ext cx="2316162"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49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4" presetClass="entr" presetSubtype="3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out)">
                                      <p:cBhvr>
                                        <p:cTn id="10" dur="2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2000"/>
                                        <p:tgtEl>
                                          <p:spTgt spid="9">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2000"/>
                                        <p:tgtEl>
                                          <p:spTgt spid="9">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2000"/>
                                        <p:tgtEl>
                                          <p:spTgt spid="9">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4"/>
          <p:cNvSpPr txBox="1">
            <a:spLocks noChangeArrowheads="1"/>
          </p:cNvSpPr>
          <p:nvPr/>
        </p:nvSpPr>
        <p:spPr>
          <a:xfrm>
            <a:off x="526379" y="2132856"/>
            <a:ext cx="8229600" cy="11017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4000" dirty="0" smtClean="0">
                <a:solidFill>
                  <a:srgbClr val="FFC000"/>
                </a:solidFill>
              </a:rPr>
              <a:t>Materiali , strumenti e servizi</a:t>
            </a:r>
          </a:p>
        </p:txBody>
      </p:sp>
      <p:sp>
        <p:nvSpPr>
          <p:cNvPr id="9" name="Rectangle 3"/>
          <p:cNvSpPr>
            <a:spLocks noGrp="1" noChangeArrowheads="1"/>
          </p:cNvSpPr>
          <p:nvPr>
            <p:ph sz="half" idx="1"/>
          </p:nvPr>
        </p:nvSpPr>
        <p:spPr>
          <a:xfrm>
            <a:off x="451877" y="2954351"/>
            <a:ext cx="4038600" cy="3930243"/>
          </a:xfrm>
        </p:spPr>
        <p:txBody>
          <a:bodyPr/>
          <a:lstStyle/>
          <a:p>
            <a:pPr eaLnBrk="1" hangingPunct="1"/>
            <a:r>
              <a:rPr lang="it-IT" altLang="it-IT" sz="1800" dirty="0" smtClean="0">
                <a:solidFill>
                  <a:srgbClr val="0000FF"/>
                </a:solidFill>
                <a:hlinkClick r:id="rId5" action="ppaction://hlinksldjump"/>
              </a:rPr>
              <a:t>Le aule</a:t>
            </a:r>
            <a:r>
              <a:rPr lang="it-IT" altLang="it-IT" sz="1800" dirty="0" smtClean="0">
                <a:solidFill>
                  <a:srgbClr val="0000FF"/>
                </a:solidFill>
              </a:rPr>
              <a:t> </a:t>
            </a:r>
          </a:p>
          <a:p>
            <a:pPr eaLnBrk="1" hangingPunct="1"/>
            <a:r>
              <a:rPr lang="it-IT" altLang="it-IT" sz="1800" dirty="0" smtClean="0">
                <a:solidFill>
                  <a:srgbClr val="0000FF"/>
                </a:solidFill>
                <a:hlinkClick r:id="rId6" action="ppaction://hlinksldjump"/>
              </a:rPr>
              <a:t>Libretto scolastico</a:t>
            </a:r>
            <a:endParaRPr lang="it-IT" altLang="it-IT" sz="1800" dirty="0" smtClean="0">
              <a:solidFill>
                <a:srgbClr val="0000FF"/>
              </a:solidFill>
            </a:endParaRPr>
          </a:p>
          <a:p>
            <a:pPr eaLnBrk="1" hangingPunct="1"/>
            <a:r>
              <a:rPr lang="it-IT" altLang="it-IT" sz="1800" dirty="0" smtClean="0">
                <a:solidFill>
                  <a:srgbClr val="0000FF"/>
                </a:solidFill>
                <a:hlinkClick r:id="rId7" action="ppaction://hlinksldjump"/>
              </a:rPr>
              <a:t>La tessera delle fotocopie e le fotocopiatrici</a:t>
            </a:r>
            <a:endParaRPr lang="it-IT" altLang="it-IT" sz="1800" dirty="0" smtClean="0">
              <a:solidFill>
                <a:srgbClr val="0000FF"/>
              </a:solidFill>
            </a:endParaRPr>
          </a:p>
          <a:p>
            <a:pPr eaLnBrk="1" hangingPunct="1"/>
            <a:r>
              <a:rPr lang="it-IT" altLang="it-IT" sz="1800" dirty="0" smtClean="0">
                <a:solidFill>
                  <a:srgbClr val="0000FF"/>
                </a:solidFill>
                <a:hlinkClick r:id="rId8" action="ppaction://hlinksldjump"/>
              </a:rPr>
              <a:t>Il modulo reclamo</a:t>
            </a:r>
            <a:endParaRPr lang="it-IT" altLang="it-IT" sz="1800" dirty="0" smtClean="0">
              <a:solidFill>
                <a:srgbClr val="0000FF"/>
              </a:solidFill>
            </a:endParaRPr>
          </a:p>
          <a:p>
            <a:pPr eaLnBrk="1" hangingPunct="1"/>
            <a:r>
              <a:rPr lang="it-IT" altLang="it-IT" sz="1800" dirty="0" smtClean="0">
                <a:solidFill>
                  <a:srgbClr val="0000FF"/>
                </a:solidFill>
                <a:hlinkClick r:id="rId9" action="ppaction://hlinksldjump"/>
              </a:rPr>
              <a:t>I computer e i laboratori di informatica</a:t>
            </a:r>
            <a:endParaRPr lang="it-IT" altLang="it-IT" sz="1800" dirty="0" smtClean="0">
              <a:solidFill>
                <a:srgbClr val="0000FF"/>
              </a:solidFill>
            </a:endParaRPr>
          </a:p>
          <a:p>
            <a:pPr eaLnBrk="1" hangingPunct="1"/>
            <a:r>
              <a:rPr lang="it-IT" altLang="it-IT" sz="1800" dirty="0" smtClean="0">
                <a:solidFill>
                  <a:srgbClr val="0000FF"/>
                </a:solidFill>
                <a:hlinkClick r:id="rId8" action="ppaction://hlinksldjump"/>
              </a:rPr>
              <a:t>Lo sportello </a:t>
            </a:r>
            <a:endParaRPr lang="it-IT" altLang="it-IT" sz="1800" dirty="0" smtClean="0">
              <a:solidFill>
                <a:srgbClr val="0000FF"/>
              </a:solidFill>
            </a:endParaRPr>
          </a:p>
          <a:p>
            <a:pPr eaLnBrk="1" hangingPunct="1"/>
            <a:r>
              <a:rPr lang="it-IT" altLang="it-IT" sz="1800" dirty="0" smtClean="0">
                <a:solidFill>
                  <a:srgbClr val="0000FF"/>
                </a:solidFill>
                <a:hlinkClick r:id="rId10" action="ppaction://hlinksldjump"/>
              </a:rPr>
              <a:t>Il patentino</a:t>
            </a:r>
            <a:endParaRPr lang="it-IT" altLang="it-IT" sz="1800" dirty="0" smtClean="0">
              <a:solidFill>
                <a:srgbClr val="0000FF"/>
              </a:solidFill>
            </a:endParaRPr>
          </a:p>
          <a:p>
            <a:pPr eaLnBrk="1" hangingPunct="1">
              <a:buFont typeface="Wingdings" pitchFamily="2" charset="2"/>
              <a:buNone/>
            </a:pPr>
            <a:endParaRPr lang="it-IT" altLang="it-IT" sz="2400" dirty="0" smtClean="0"/>
          </a:p>
        </p:txBody>
      </p:sp>
      <p:sp>
        <p:nvSpPr>
          <p:cNvPr id="10" name="Rectangle 7"/>
          <p:cNvSpPr txBox="1">
            <a:spLocks noChangeArrowheads="1"/>
          </p:cNvSpPr>
          <p:nvPr/>
        </p:nvSpPr>
        <p:spPr>
          <a:xfrm>
            <a:off x="4572000" y="3046624"/>
            <a:ext cx="4038600" cy="38227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altLang="it-IT" sz="1800" u="sng" dirty="0" smtClean="0">
                <a:solidFill>
                  <a:srgbClr val="0000FF"/>
                </a:solidFill>
              </a:rPr>
              <a:t>Comunicazione</a:t>
            </a:r>
          </a:p>
          <a:p>
            <a:r>
              <a:rPr lang="it-IT" altLang="it-IT" sz="1800" dirty="0" smtClean="0">
                <a:solidFill>
                  <a:srgbClr val="0000FF"/>
                </a:solidFill>
                <a:hlinkClick r:id="rId11" action="ppaction://hlinksldjump"/>
              </a:rPr>
              <a:t>Lo sportello psicologico e lo sportello medico </a:t>
            </a:r>
            <a:endParaRPr lang="it-IT" altLang="it-IT" sz="1800" dirty="0" smtClean="0">
              <a:solidFill>
                <a:srgbClr val="0000FF"/>
              </a:solidFill>
            </a:endParaRPr>
          </a:p>
          <a:p>
            <a:r>
              <a:rPr lang="it-IT" altLang="it-IT" sz="1800" dirty="0" smtClean="0">
                <a:solidFill>
                  <a:srgbClr val="0000FF"/>
                </a:solidFill>
                <a:hlinkClick r:id="rId12" action="ppaction://hlinksldjump"/>
              </a:rPr>
              <a:t>Le bacheche e gli armadietti</a:t>
            </a:r>
            <a:endParaRPr lang="it-IT" altLang="it-IT" sz="1800" dirty="0" smtClean="0">
              <a:solidFill>
                <a:srgbClr val="0000FF"/>
              </a:solidFill>
            </a:endParaRPr>
          </a:p>
          <a:p>
            <a:r>
              <a:rPr lang="it-IT" altLang="it-IT" sz="1800" u="sng" dirty="0" smtClean="0">
                <a:solidFill>
                  <a:srgbClr val="0000FF"/>
                </a:solidFill>
              </a:rPr>
              <a:t>Il sito del liceo</a:t>
            </a:r>
          </a:p>
          <a:p>
            <a:r>
              <a:rPr lang="it-IT" altLang="it-IT" sz="1800" u="sng" dirty="0" smtClean="0">
                <a:solidFill>
                  <a:srgbClr val="0000FF"/>
                </a:solidFill>
              </a:rPr>
              <a:t>Il sito didattico</a:t>
            </a:r>
          </a:p>
          <a:p>
            <a:r>
              <a:rPr lang="it-IT" altLang="it-IT" sz="1800" dirty="0" smtClean="0">
                <a:solidFill>
                  <a:srgbClr val="0000FF"/>
                </a:solidFill>
                <a:hlinkClick r:id="rId13" action="ppaction://hlinksldjump"/>
              </a:rPr>
              <a:t>Servizio ristoro</a:t>
            </a:r>
            <a:endParaRPr lang="it-IT" altLang="it-IT" sz="1800" dirty="0" smtClean="0">
              <a:solidFill>
                <a:srgbClr val="0000FF"/>
              </a:solidFill>
            </a:endParaRPr>
          </a:p>
          <a:p>
            <a:r>
              <a:rPr lang="it-IT" altLang="it-IT" sz="1800" dirty="0" smtClean="0">
                <a:solidFill>
                  <a:srgbClr val="0000FF"/>
                </a:solidFill>
                <a:hlinkClick r:id="rId10" action="ppaction://hlinksldjump"/>
              </a:rPr>
              <a:t>Assicurazione </a:t>
            </a:r>
            <a:endParaRPr lang="it-IT" altLang="it-IT" sz="1800" dirty="0" smtClean="0">
              <a:solidFill>
                <a:srgbClr val="0000FF"/>
              </a:solidFill>
            </a:endParaRPr>
          </a:p>
        </p:txBody>
      </p:sp>
      <p:sp>
        <p:nvSpPr>
          <p:cNvPr id="11" name="Segnaposto numero diapositiva 5"/>
          <p:cNvSpPr>
            <a:spLocks noGrp="1"/>
          </p:cNvSpPr>
          <p:nvPr>
            <p:ph type="sldNum" sz="quarter" idx="11"/>
          </p:nvPr>
        </p:nvSpPr>
        <p:spPr>
          <a:xfrm>
            <a:off x="7884368" y="6429345"/>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3932A4-199C-4875-A565-6A219A55E7E6}" type="slidenum">
              <a:rPr lang="it-IT" altLang="it-IT" smtClean="0">
                <a:latin typeface="Arial Black" pitchFamily="34" charset="0"/>
              </a:rPr>
              <a:pPr eaLnBrk="1" hangingPunct="1"/>
              <a:t>14</a:t>
            </a:fld>
            <a:endParaRPr lang="it-IT" altLang="it-IT" smtClean="0">
              <a:latin typeface="Arial Black" pitchFamily="34" charset="0"/>
            </a:endParaRPr>
          </a:p>
        </p:txBody>
      </p:sp>
    </p:spTree>
    <p:extLst>
      <p:ext uri="{BB962C8B-B14F-4D97-AF65-F5344CB8AC3E}">
        <p14:creationId xmlns:p14="http://schemas.microsoft.com/office/powerpoint/2010/main" val="258712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500"/>
                                        <p:tgtEl>
                                          <p:spTgt spid="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500"/>
                                        <p:tgtEl>
                                          <p:spTgt spid="9">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Effect transition="in" filter="fade">
                                      <p:cBhvr>
                                        <p:cTn id="25" dur="500"/>
                                        <p:tgtEl>
                                          <p:spTgt spid="9">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500"/>
                                        <p:tgtEl>
                                          <p:spTgt spid="9">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fade">
                                      <p:cBhvr>
                                        <p:cTn id="31" dur="2000"/>
                                        <p:tgtEl>
                                          <p:spTgt spid="1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fade">
                                      <p:cBhvr>
                                        <p:cTn id="36" dur="2000"/>
                                        <p:tgtEl>
                                          <p:spTgt spid="10">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animEffect transition="in" filter="fade">
                                      <p:cBhvr>
                                        <p:cTn id="39" dur="2000"/>
                                        <p:tgtEl>
                                          <p:spTgt spid="10">
                                            <p:txEl>
                                              <p:pRg st="2" end="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2000"/>
                                        <p:tgtEl>
                                          <p:spTgt spid="10">
                                            <p:txEl>
                                              <p:pRg st="3" end="3"/>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xEl>
                                              <p:pRg st="4" end="4"/>
                                            </p:txEl>
                                          </p:spTgt>
                                        </p:tgtEl>
                                        <p:attrNameLst>
                                          <p:attrName>style.visibility</p:attrName>
                                        </p:attrNameLst>
                                      </p:cBhvr>
                                      <p:to>
                                        <p:strVal val="visible"/>
                                      </p:to>
                                    </p:set>
                                    <p:animEffect transition="in" filter="fade">
                                      <p:cBhvr>
                                        <p:cTn id="45" dur="2000"/>
                                        <p:tgtEl>
                                          <p:spTgt spid="10">
                                            <p:txEl>
                                              <p:pRg st="4" end="4"/>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xEl>
                                              <p:pRg st="5" end="5"/>
                                            </p:txEl>
                                          </p:spTgt>
                                        </p:tgtEl>
                                        <p:attrNameLst>
                                          <p:attrName>style.visibility</p:attrName>
                                        </p:attrNameLst>
                                      </p:cBhvr>
                                      <p:to>
                                        <p:strVal val="visible"/>
                                      </p:to>
                                    </p:set>
                                    <p:animEffect transition="in" filter="fade">
                                      <p:cBhvr>
                                        <p:cTn id="48" dur="2000"/>
                                        <p:tgtEl>
                                          <p:spTgt spid="10">
                                            <p:txEl>
                                              <p:pRg st="5" end="5"/>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xEl>
                                              <p:pRg st="6" end="6"/>
                                            </p:txEl>
                                          </p:spTgt>
                                        </p:tgtEl>
                                        <p:attrNameLst>
                                          <p:attrName>style.visibility</p:attrName>
                                        </p:attrNameLst>
                                      </p:cBhvr>
                                      <p:to>
                                        <p:strVal val="visible"/>
                                      </p:to>
                                    </p:set>
                                    <p:animEffect transition="in" filter="fade">
                                      <p:cBhvr>
                                        <p:cTn id="51" dur="20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9252"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2"/>
          <p:cNvSpPr txBox="1">
            <a:spLocks noChangeArrowheads="1"/>
          </p:cNvSpPr>
          <p:nvPr/>
        </p:nvSpPr>
        <p:spPr>
          <a:xfrm>
            <a:off x="734042" y="2286602"/>
            <a:ext cx="756761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2800" b="1" dirty="0" smtClean="0">
                <a:solidFill>
                  <a:srgbClr val="FFC000"/>
                </a:solidFill>
              </a:rPr>
              <a:t>Le aule</a:t>
            </a:r>
            <a:r>
              <a:rPr lang="it-IT" altLang="it-IT" sz="2800" dirty="0" smtClean="0">
                <a:solidFill>
                  <a:srgbClr val="FFC000"/>
                </a:solidFill>
              </a:rPr>
              <a:t>: rispettiamo l’ambiente dove trascorriamo   così tanto del nostro tempo!!</a:t>
            </a:r>
          </a:p>
        </p:txBody>
      </p:sp>
      <p:sp>
        <p:nvSpPr>
          <p:cNvPr id="9" name="Segnaposto numero diapositiva 4"/>
          <p:cNvSpPr>
            <a:spLocks noGrp="1"/>
          </p:cNvSpPr>
          <p:nvPr>
            <p:ph type="sldNum" sz="quarter" idx="11"/>
          </p:nvPr>
        </p:nvSpPr>
        <p:spPr>
          <a:xfrm>
            <a:off x="7884368" y="6474037"/>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997202-51E6-466F-B2B5-BB592C793825}" type="slidenum">
              <a:rPr lang="it-IT" altLang="it-IT" smtClean="0">
                <a:latin typeface="Arial Black" pitchFamily="34" charset="0"/>
              </a:rPr>
              <a:pPr eaLnBrk="1" hangingPunct="1"/>
              <a:t>15</a:t>
            </a:fld>
            <a:endParaRPr lang="it-IT" altLang="it-IT" dirty="0" smtClean="0">
              <a:latin typeface="Arial Black" pitchFamily="34" charset="0"/>
            </a:endParaRPr>
          </a:p>
        </p:txBody>
      </p:sp>
      <p:sp>
        <p:nvSpPr>
          <p:cNvPr id="10" name="Text Box 13"/>
          <p:cNvSpPr txBox="1">
            <a:spLocks noChangeArrowheads="1"/>
          </p:cNvSpPr>
          <p:nvPr/>
        </p:nvSpPr>
        <p:spPr bwMode="auto">
          <a:xfrm>
            <a:off x="776796" y="3429602"/>
            <a:ext cx="52131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altLang="it-IT" sz="2000" dirty="0">
                <a:solidFill>
                  <a:schemeClr val="bg2">
                    <a:lumMod val="20000"/>
                    <a:lumOff val="80000"/>
                  </a:schemeClr>
                </a:solidFill>
              </a:rPr>
              <a:t>Le persone educate non lasciano   in giro carte,  bevande, avanzi di cibo </a:t>
            </a:r>
            <a:r>
              <a:rPr lang="it-IT" altLang="it-IT" sz="2000" dirty="0" smtClean="0">
                <a:solidFill>
                  <a:schemeClr val="bg2">
                    <a:lumMod val="20000"/>
                    <a:lumOff val="80000"/>
                  </a:schemeClr>
                </a:solidFill>
              </a:rPr>
              <a:t>non </a:t>
            </a:r>
            <a:r>
              <a:rPr lang="it-IT" altLang="it-IT" sz="2000" dirty="0">
                <a:solidFill>
                  <a:schemeClr val="bg2">
                    <a:lumMod val="20000"/>
                    <a:lumOff val="80000"/>
                  </a:schemeClr>
                </a:solidFill>
              </a:rPr>
              <a:t>scrivono sui banchi e sui </a:t>
            </a:r>
            <a:r>
              <a:rPr lang="it-IT" altLang="it-IT" sz="2000" dirty="0" smtClean="0">
                <a:solidFill>
                  <a:schemeClr val="bg2">
                    <a:lumMod val="20000"/>
                    <a:lumOff val="80000"/>
                  </a:schemeClr>
                </a:solidFill>
              </a:rPr>
              <a:t>muri…anche perché</a:t>
            </a:r>
            <a:endParaRPr lang="it-IT" altLang="it-IT" sz="2000" dirty="0">
              <a:solidFill>
                <a:schemeClr val="bg2">
                  <a:lumMod val="20000"/>
                  <a:lumOff val="80000"/>
                </a:schemeClr>
              </a:solidFill>
            </a:endParaRPr>
          </a:p>
        </p:txBody>
      </p:sp>
      <p:grpSp>
        <p:nvGrpSpPr>
          <p:cNvPr id="11" name="Group 20"/>
          <p:cNvGrpSpPr>
            <a:grpSpLocks/>
          </p:cNvGrpSpPr>
          <p:nvPr/>
        </p:nvGrpSpPr>
        <p:grpSpPr bwMode="auto">
          <a:xfrm>
            <a:off x="7096802" y="3000870"/>
            <a:ext cx="1538288" cy="1444997"/>
            <a:chOff x="3787" y="1207"/>
            <a:chExt cx="1133" cy="1385"/>
          </a:xfrm>
        </p:grpSpPr>
        <p:pic>
          <p:nvPicPr>
            <p:cNvPr id="12" name="Picture 6" descr="AN8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7" y="1207"/>
              <a:ext cx="725"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Cibo3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78" y="2242"/>
              <a:ext cx="499"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fo1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604" y="1747"/>
              <a:ext cx="316"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AutoShape 19">
            <a:hlinkClick r:id="rId8" action="ppaction://hlinksldjump" highlightClick="1"/>
          </p:cNvPr>
          <p:cNvSpPr>
            <a:spLocks noChangeAspect="1" noChangeArrowheads="1"/>
          </p:cNvSpPr>
          <p:nvPr/>
        </p:nvSpPr>
        <p:spPr bwMode="auto">
          <a:xfrm>
            <a:off x="8459788" y="5805488"/>
            <a:ext cx="215900" cy="2159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grpSp>
        <p:nvGrpSpPr>
          <p:cNvPr id="16" name="Group 23"/>
          <p:cNvGrpSpPr>
            <a:grpSpLocks/>
          </p:cNvGrpSpPr>
          <p:nvPr/>
        </p:nvGrpSpPr>
        <p:grpSpPr bwMode="auto">
          <a:xfrm>
            <a:off x="1367357" y="4574509"/>
            <a:ext cx="6300987" cy="1246188"/>
            <a:chOff x="551" y="2737"/>
            <a:chExt cx="4218" cy="834"/>
          </a:xfrm>
        </p:grpSpPr>
        <p:sp>
          <p:nvSpPr>
            <p:cNvPr id="17" name="Text Box 14"/>
            <p:cNvSpPr txBox="1">
              <a:spLocks noChangeArrowheads="1"/>
            </p:cNvSpPr>
            <p:nvPr/>
          </p:nvSpPr>
          <p:spPr bwMode="auto">
            <a:xfrm>
              <a:off x="551" y="2737"/>
              <a:ext cx="4218" cy="834"/>
            </a:xfrm>
            <a:prstGeom prst="rect">
              <a:avLst/>
            </a:prstGeom>
            <a:solidFill>
              <a:schemeClr val="tx1">
                <a:lumMod val="65000"/>
              </a:schemeClr>
            </a:solidFill>
            <a:ln w="9525">
              <a:noFill/>
              <a:miter lim="800000"/>
              <a:headEnd/>
              <a:tailEnd/>
            </a:ln>
            <a:effectLst/>
          </p:spPr>
          <p:txBody>
            <a:bodyPr>
              <a:spAutoFit/>
            </a:bodyPr>
            <a:lstStyle/>
            <a:p>
              <a:pPr algn="ctr">
                <a:spcBef>
                  <a:spcPct val="50000"/>
                </a:spcBef>
                <a:defRPr/>
              </a:pPr>
              <a:r>
                <a:rPr lang="it-IT" sz="2000" dirty="0">
                  <a:solidFill>
                    <a:schemeClr val="bg1"/>
                  </a:solidFill>
                  <a:latin typeface="Arial" panose="020B0604020202020204" pitchFamily="34" charset="0"/>
                  <a:cs typeface="Arial" panose="020B0604020202020204" pitchFamily="34" charset="0"/>
                </a:rPr>
                <a:t>chi imbratta le pareti trascorrerà</a:t>
              </a:r>
            </a:p>
            <a:p>
              <a:pPr algn="ctr">
                <a:spcBef>
                  <a:spcPct val="50000"/>
                </a:spcBef>
                <a:defRPr/>
              </a:pPr>
              <a:r>
                <a:rPr lang="it-IT" sz="2000" dirty="0">
                  <a:solidFill>
                    <a:schemeClr val="bg1"/>
                  </a:solidFill>
                  <a:latin typeface="Arial" panose="020B0604020202020204" pitchFamily="34" charset="0"/>
                  <a:cs typeface="Arial" panose="020B0604020202020204" pitchFamily="34" charset="0"/>
                </a:rPr>
                <a:t> il pomeriggio a scuola  a </a:t>
              </a:r>
            </a:p>
            <a:p>
              <a:pPr algn="ctr">
                <a:spcBef>
                  <a:spcPct val="50000"/>
                </a:spcBef>
                <a:defRPr/>
              </a:pPr>
              <a:r>
                <a:rPr lang="it-IT" sz="2000" b="1" dirty="0">
                  <a:solidFill>
                    <a:schemeClr val="bg1"/>
                  </a:solidFill>
                  <a:latin typeface="Arial" panose="020B0604020202020204" pitchFamily="34" charset="0"/>
                  <a:cs typeface="Arial" panose="020B0604020202020204" pitchFamily="34" charset="0"/>
                </a:rPr>
                <a:t>PULIRE</a:t>
              </a:r>
              <a:r>
                <a:rPr lang="it-IT" sz="2000" dirty="0">
                  <a:solidFill>
                    <a:schemeClr val="bg1"/>
                  </a:solidFill>
                  <a:latin typeface="Arial" panose="020B0604020202020204" pitchFamily="34" charset="0"/>
                  <a:cs typeface="Arial" panose="020B0604020202020204" pitchFamily="34" charset="0"/>
                </a:rPr>
                <a:t> e  </a:t>
              </a:r>
              <a:r>
                <a:rPr lang="it-IT" sz="2000" b="1" dirty="0">
                  <a:solidFill>
                    <a:schemeClr val="bg1"/>
                  </a:solidFill>
                  <a:latin typeface="Arial" panose="020B0604020202020204" pitchFamily="34" charset="0"/>
                  <a:cs typeface="Arial" panose="020B0604020202020204" pitchFamily="34" charset="0"/>
                </a:rPr>
                <a:t>VERNICIARE</a:t>
              </a:r>
              <a:r>
                <a:rPr lang="it-IT" sz="2000" dirty="0">
                  <a:solidFill>
                    <a:schemeClr val="bg1"/>
                  </a:solidFill>
                  <a:latin typeface="Arial" panose="020B0604020202020204" pitchFamily="34" charset="0"/>
                  <a:cs typeface="Arial" panose="020B0604020202020204" pitchFamily="34" charset="0"/>
                </a:rPr>
                <a:t>!!!!</a:t>
              </a:r>
            </a:p>
          </p:txBody>
        </p:sp>
        <p:pic>
          <p:nvPicPr>
            <p:cNvPr id="18" name="Picture 22" descr="imbianchino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1" y="2929"/>
              <a:ext cx="590" cy="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0490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4" presetClass="entr" presetSubtype="32"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out)">
                                      <p:cBhvr>
                                        <p:cTn id="13" dur="1000"/>
                                        <p:tgtEl>
                                          <p:spTgt spid="11"/>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9" y="3572"/>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2"/>
          <p:cNvSpPr txBox="1">
            <a:spLocks noChangeArrowheads="1"/>
          </p:cNvSpPr>
          <p:nvPr/>
        </p:nvSpPr>
        <p:spPr>
          <a:xfrm>
            <a:off x="728723" y="2414752"/>
            <a:ext cx="7635875" cy="8159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it-IT" sz="4000" dirty="0" smtClean="0">
                <a:solidFill>
                  <a:srgbClr val="FFC000"/>
                </a:solidFill>
              </a:rPr>
              <a:t>La logistica e le sigle</a:t>
            </a:r>
            <a:endParaRPr lang="it-IT" sz="4000" dirty="0">
              <a:solidFill>
                <a:srgbClr val="FFC000"/>
              </a:solidFill>
            </a:endParaRPr>
          </a:p>
        </p:txBody>
      </p:sp>
      <p:sp>
        <p:nvSpPr>
          <p:cNvPr id="9" name="Rectangle 3"/>
          <p:cNvSpPr>
            <a:spLocks noGrp="1" noChangeArrowheads="1"/>
          </p:cNvSpPr>
          <p:nvPr>
            <p:ph idx="1"/>
          </p:nvPr>
        </p:nvSpPr>
        <p:spPr>
          <a:xfrm>
            <a:off x="1054657" y="3429000"/>
            <a:ext cx="6984007" cy="2053678"/>
          </a:xfrm>
          <a:ln>
            <a:miter lim="800000"/>
            <a:headEnd/>
            <a:tailEnd/>
          </a:ln>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it-IT" sz="2800" dirty="0" smtClean="0">
                <a:solidFill>
                  <a:schemeClr val="bg1"/>
                </a:solidFill>
              </a:rPr>
              <a:t>Aule della sede:</a:t>
            </a:r>
          </a:p>
          <a:p>
            <a:pPr lvl="1" eaLnBrk="1" hangingPunct="1">
              <a:defRPr/>
            </a:pPr>
            <a:r>
              <a:rPr lang="it-IT" sz="2400" dirty="0" smtClean="0">
                <a:solidFill>
                  <a:schemeClr val="bg1"/>
                </a:solidFill>
              </a:rPr>
              <a:t>Le aule del piano terra hanno una numerazione preceduta dalla 1B 9, 1A 11 , 2B 2, …</a:t>
            </a:r>
            <a:endParaRPr lang="it-IT" sz="2500" dirty="0" smtClean="0">
              <a:solidFill>
                <a:schemeClr val="bg1"/>
              </a:solidFill>
            </a:endParaRPr>
          </a:p>
          <a:p>
            <a:pPr lvl="1" eaLnBrk="1" hangingPunct="1">
              <a:buFont typeface="Wingdings" pitchFamily="2" charset="2"/>
              <a:buNone/>
              <a:defRPr/>
            </a:pPr>
            <a:r>
              <a:rPr lang="it-IT" sz="2400" dirty="0" smtClean="0">
                <a:solidFill>
                  <a:schemeClr val="bg1"/>
                </a:solidFill>
              </a:rPr>
              <a:t>    aule per materie di indirizzo: s.p. 8,9,..</a:t>
            </a:r>
          </a:p>
        </p:txBody>
      </p:sp>
      <p:sp>
        <p:nvSpPr>
          <p:cNvPr id="10" name="Segnaposto numero diapositiva 4"/>
          <p:cNvSpPr>
            <a:spLocks noGrp="1"/>
          </p:cNvSpPr>
          <p:nvPr>
            <p:ph type="sldNum" sz="quarter" idx="11"/>
          </p:nvPr>
        </p:nvSpPr>
        <p:spPr>
          <a:xfrm>
            <a:off x="7884368" y="645789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5C2AA6-E9E8-4572-8765-C0F801D655CC}" type="slidenum">
              <a:rPr lang="it-IT" altLang="it-IT" smtClean="0">
                <a:latin typeface="Arial Black" pitchFamily="34" charset="0"/>
              </a:rPr>
              <a:pPr eaLnBrk="1" hangingPunct="1"/>
              <a:t>16</a:t>
            </a:fld>
            <a:endParaRPr lang="it-IT" altLang="it-IT" dirty="0" smtClean="0">
              <a:latin typeface="Arial Black" pitchFamily="34" charset="0"/>
            </a:endParaRPr>
          </a:p>
        </p:txBody>
      </p:sp>
    </p:spTree>
    <p:extLst>
      <p:ext uri="{BB962C8B-B14F-4D97-AF65-F5344CB8AC3E}">
        <p14:creationId xmlns:p14="http://schemas.microsoft.com/office/powerpoint/2010/main" val="190284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Titolo 6"/>
          <p:cNvSpPr txBox="1">
            <a:spLocks/>
          </p:cNvSpPr>
          <p:nvPr/>
        </p:nvSpPr>
        <p:spPr>
          <a:xfrm>
            <a:off x="457200" y="2254776"/>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it-IT" sz="3600" dirty="0" smtClean="0">
                <a:solidFill>
                  <a:srgbClr val="FFFF00"/>
                </a:solidFill>
              </a:rPr>
              <a:t>Il libretto scolastico: </a:t>
            </a:r>
            <a:br>
              <a:rPr lang="it-IT" sz="3600" dirty="0" smtClean="0">
                <a:solidFill>
                  <a:srgbClr val="FFFF00"/>
                </a:solidFill>
              </a:rPr>
            </a:br>
            <a:r>
              <a:rPr lang="it-IT" sz="3600" i="1" dirty="0" smtClean="0">
                <a:solidFill>
                  <a:srgbClr val="FFFF00"/>
                </a:solidFill>
              </a:rPr>
              <a:t>deve essere sempre in cartella </a:t>
            </a:r>
            <a:endParaRPr lang="it-IT" sz="3600" i="1" dirty="0">
              <a:solidFill>
                <a:srgbClr val="FFFF00"/>
              </a:solidFill>
            </a:endParaRPr>
          </a:p>
        </p:txBody>
      </p:sp>
      <p:sp>
        <p:nvSpPr>
          <p:cNvPr id="9" name="Rectangle 3"/>
          <p:cNvSpPr>
            <a:spLocks noGrp="1" noChangeArrowheads="1"/>
          </p:cNvSpPr>
          <p:nvPr>
            <p:ph sz="half" idx="1"/>
          </p:nvPr>
        </p:nvSpPr>
        <p:spPr>
          <a:xfrm>
            <a:off x="4572000" y="3626376"/>
            <a:ext cx="4032250" cy="2528192"/>
          </a:xfrm>
        </p:spPr>
        <p:txBody>
          <a:bodyPr/>
          <a:lstStyle/>
          <a:p>
            <a:pPr marL="381000" indent="-381000" eaLnBrk="1" hangingPunct="1">
              <a:lnSpc>
                <a:spcPct val="90000"/>
              </a:lnSpc>
            </a:pPr>
            <a:r>
              <a:rPr lang="it-IT" altLang="it-IT" sz="1800" dirty="0" smtClean="0">
                <a:solidFill>
                  <a:schemeClr val="bg2">
                    <a:lumMod val="20000"/>
                    <a:lumOff val="80000"/>
                  </a:schemeClr>
                </a:solidFill>
              </a:rPr>
              <a:t>Ne è responsabile lo studente</a:t>
            </a:r>
          </a:p>
          <a:p>
            <a:pPr marL="381000" indent="-381000" eaLnBrk="1" hangingPunct="1">
              <a:lnSpc>
                <a:spcPct val="90000"/>
              </a:lnSpc>
            </a:pPr>
            <a:endParaRPr lang="it-IT" altLang="it-IT" sz="1800" dirty="0" smtClean="0">
              <a:solidFill>
                <a:schemeClr val="bg2">
                  <a:lumMod val="20000"/>
                  <a:lumOff val="80000"/>
                </a:schemeClr>
              </a:solidFill>
            </a:endParaRPr>
          </a:p>
          <a:p>
            <a:pPr marL="381000" indent="-381000" algn="just" eaLnBrk="1" hangingPunct="1">
              <a:lnSpc>
                <a:spcPct val="90000"/>
              </a:lnSpc>
            </a:pPr>
            <a:r>
              <a:rPr lang="it-IT" altLang="it-IT" sz="1800" dirty="0" smtClean="0">
                <a:solidFill>
                  <a:schemeClr val="bg2">
                    <a:lumMod val="20000"/>
                    <a:lumOff val="80000"/>
                  </a:schemeClr>
                </a:solidFill>
              </a:rPr>
              <a:t>In caso di smarrimento del libretto delle giustificazioni     lo studente è tenuto a farne denuncia alla segreteria e a richiederne la sostituzione        su domanda dei genitori, ottenendone un duplicato.</a:t>
            </a:r>
          </a:p>
          <a:p>
            <a:pPr marL="381000" indent="-381000" eaLnBrk="1" hangingPunct="1">
              <a:lnSpc>
                <a:spcPct val="90000"/>
              </a:lnSpc>
            </a:pPr>
            <a:endParaRPr lang="it-IT" altLang="it-IT" sz="2200" dirty="0" smtClean="0">
              <a:solidFill>
                <a:schemeClr val="bg2"/>
              </a:solidFill>
            </a:endParaRPr>
          </a:p>
        </p:txBody>
      </p:sp>
      <p:sp>
        <p:nvSpPr>
          <p:cNvPr id="10" name="Rectangle 6"/>
          <p:cNvSpPr txBox="1">
            <a:spLocks noChangeArrowheads="1"/>
          </p:cNvSpPr>
          <p:nvPr/>
        </p:nvSpPr>
        <p:spPr>
          <a:xfrm>
            <a:off x="395288" y="3501008"/>
            <a:ext cx="4038600" cy="27206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altLang="it-IT" sz="1800" dirty="0" smtClean="0">
                <a:solidFill>
                  <a:schemeClr val="bg2">
                    <a:lumMod val="20000"/>
                    <a:lumOff val="80000"/>
                  </a:schemeClr>
                </a:solidFill>
              </a:rPr>
              <a:t>Si usa  </a:t>
            </a:r>
          </a:p>
          <a:p>
            <a:pPr lvl="1"/>
            <a:r>
              <a:rPr lang="it-IT" altLang="it-IT" sz="1800" dirty="0" smtClean="0">
                <a:solidFill>
                  <a:schemeClr val="bg2">
                    <a:lumMod val="20000"/>
                    <a:lumOff val="80000"/>
                  </a:schemeClr>
                </a:solidFill>
              </a:rPr>
              <a:t>per giustificare</a:t>
            </a:r>
            <a:r>
              <a:rPr lang="it-IT" altLang="it-IT" sz="1800" dirty="0">
                <a:solidFill>
                  <a:schemeClr val="bg2">
                    <a:lumMod val="20000"/>
                    <a:lumOff val="80000"/>
                  </a:schemeClr>
                </a:solidFill>
              </a:rPr>
              <a:t> </a:t>
            </a:r>
            <a:r>
              <a:rPr lang="it-IT" altLang="it-IT" sz="1800" dirty="0" smtClean="0">
                <a:solidFill>
                  <a:schemeClr val="bg2">
                    <a:lumMod val="20000"/>
                    <a:lumOff val="80000"/>
                  </a:schemeClr>
                </a:solidFill>
              </a:rPr>
              <a:t> le assenze e i ritardi</a:t>
            </a:r>
          </a:p>
          <a:p>
            <a:pPr lvl="1"/>
            <a:r>
              <a:rPr lang="it-IT" altLang="it-IT" sz="1800" dirty="0" smtClean="0">
                <a:solidFill>
                  <a:schemeClr val="bg2">
                    <a:lumMod val="20000"/>
                    <a:lumOff val="80000"/>
                  </a:schemeClr>
                </a:solidFill>
              </a:rPr>
              <a:t>per le comunicazioni              scuola-famiglia</a:t>
            </a:r>
          </a:p>
          <a:p>
            <a:pPr lvl="1"/>
            <a:r>
              <a:rPr lang="it-IT" altLang="it-IT" sz="1800" dirty="0" smtClean="0">
                <a:solidFill>
                  <a:schemeClr val="bg2">
                    <a:lumMod val="20000"/>
                    <a:lumOff val="80000"/>
                  </a:schemeClr>
                </a:solidFill>
              </a:rPr>
              <a:t>per richieste di uscita anticipata</a:t>
            </a:r>
          </a:p>
          <a:p>
            <a:pPr lvl="1"/>
            <a:r>
              <a:rPr lang="it-IT" altLang="it-IT" sz="1800" dirty="0" smtClean="0">
                <a:solidFill>
                  <a:schemeClr val="bg2">
                    <a:lumMod val="20000"/>
                    <a:lumOff val="80000"/>
                  </a:schemeClr>
                </a:solidFill>
              </a:rPr>
              <a:t>per i permessi di uscite didattiche</a:t>
            </a:r>
          </a:p>
        </p:txBody>
      </p:sp>
      <p:sp>
        <p:nvSpPr>
          <p:cNvPr id="11" name="Segnaposto numero diapositiva 5"/>
          <p:cNvSpPr>
            <a:spLocks noGrp="1"/>
          </p:cNvSpPr>
          <p:nvPr>
            <p:ph type="sldNum" sz="quarter" idx="11"/>
          </p:nvPr>
        </p:nvSpPr>
        <p:spPr>
          <a:xfrm>
            <a:off x="7884368" y="645789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38F9D9-B477-4A8A-A5B1-30E55B271206}" type="slidenum">
              <a:rPr lang="it-IT" altLang="it-IT" smtClean="0">
                <a:latin typeface="Arial Black" pitchFamily="34" charset="0"/>
              </a:rPr>
              <a:pPr eaLnBrk="1" hangingPunct="1"/>
              <a:t>17</a:t>
            </a:fld>
            <a:endParaRPr lang="it-IT" altLang="it-IT" dirty="0" smtClean="0">
              <a:latin typeface="Arial Black" pitchFamily="34" charset="0"/>
            </a:endParaRPr>
          </a:p>
        </p:txBody>
      </p:sp>
    </p:spTree>
    <p:extLst>
      <p:ext uri="{BB962C8B-B14F-4D97-AF65-F5344CB8AC3E}">
        <p14:creationId xmlns:p14="http://schemas.microsoft.com/office/powerpoint/2010/main" val="176432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2000"/>
                                        <p:tgtEl>
                                          <p:spTgt spid="10">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2000"/>
                                        <p:tgtEl>
                                          <p:spTgt spid="10">
                                            <p:txEl>
                                              <p:pRg st="2" end="2"/>
                                            </p:txEl>
                                          </p:spTgt>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2000"/>
                                        <p:tgtEl>
                                          <p:spTgt spid="10">
                                            <p:txEl>
                                              <p:pRg st="3" end="3"/>
                                            </p:txEl>
                                          </p:spTgt>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2000"/>
                                        <p:tgtEl>
                                          <p:spTgt spid="10">
                                            <p:txEl>
                                              <p:pRg st="4" end="4"/>
                                            </p:txEl>
                                          </p:spTgt>
                                        </p:tgtEl>
                                      </p:cBhvr>
                                    </p:animEffect>
                                  </p:childTnLst>
                                </p:cTn>
                              </p:par>
                            </p:childTnLst>
                          </p:cTn>
                        </p:par>
                        <p:par>
                          <p:cTn id="24" fill="hold">
                            <p:stCondLst>
                              <p:cond delay="9000"/>
                            </p:stCondLst>
                            <p:childTnLst>
                              <p:par>
                                <p:cTn id="25" presetID="10" presetClass="entr" presetSubtype="0"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2000"/>
                                        <p:tgtEl>
                                          <p:spTgt spid="9">
                                            <p:txEl>
                                              <p:pRg st="0" end="0"/>
                                            </p:txEl>
                                          </p:spTgt>
                                        </p:tgtEl>
                                      </p:cBhvr>
                                    </p:animEffect>
                                  </p:childTnLst>
                                </p:cTn>
                              </p:par>
                            </p:childTnLst>
                          </p:cTn>
                        </p:par>
                        <p:par>
                          <p:cTn id="28" fill="hold">
                            <p:stCondLst>
                              <p:cond delay="11000"/>
                            </p:stCondLst>
                            <p:childTnLst>
                              <p:par>
                                <p:cTn id="29" presetID="10" presetClass="entr" presetSubtype="0" fill="hold" grpId="0" nodeType="after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38738"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11"/>
          <p:cNvSpPr>
            <a:spLocks noGrp="1" noChangeArrowheads="1"/>
          </p:cNvSpPr>
          <p:nvPr>
            <p:ph sz="half" idx="1"/>
          </p:nvPr>
        </p:nvSpPr>
        <p:spPr>
          <a:xfrm>
            <a:off x="755576" y="2636912"/>
            <a:ext cx="4833937" cy="1512168"/>
          </a:xfrm>
        </p:spPr>
        <p:txBody>
          <a:bodyPr>
            <a:normAutofit/>
          </a:bodyPr>
          <a:lstStyle/>
          <a:p>
            <a:pPr eaLnBrk="1" hangingPunct="1"/>
            <a:r>
              <a:rPr lang="it-IT" altLang="it-IT" sz="2000" b="1" dirty="0" smtClean="0">
                <a:solidFill>
                  <a:srgbClr val="FFC000"/>
                </a:solidFill>
              </a:rPr>
              <a:t>La tessera delle fotocopie</a:t>
            </a:r>
          </a:p>
          <a:p>
            <a:pPr lvl="1" eaLnBrk="1" hangingPunct="1"/>
            <a:r>
              <a:rPr lang="it-IT" altLang="it-IT" sz="2000" dirty="0" smtClean="0">
                <a:solidFill>
                  <a:schemeClr val="bg2">
                    <a:lumMod val="20000"/>
                    <a:lumOff val="80000"/>
                  </a:schemeClr>
                </a:solidFill>
              </a:rPr>
              <a:t>la fornisce la segreteria </a:t>
            </a:r>
          </a:p>
          <a:p>
            <a:pPr lvl="1" eaLnBrk="1" hangingPunct="1"/>
            <a:r>
              <a:rPr lang="it-IT" altLang="it-IT" sz="2000" dirty="0" smtClean="0">
                <a:solidFill>
                  <a:schemeClr val="bg2">
                    <a:lumMod val="20000"/>
                    <a:lumOff val="80000"/>
                  </a:schemeClr>
                </a:solidFill>
              </a:rPr>
              <a:t>si ricarica previo pagamento in segreteria</a:t>
            </a:r>
          </a:p>
        </p:txBody>
      </p:sp>
      <p:sp>
        <p:nvSpPr>
          <p:cNvPr id="9" name="Rectangle 17"/>
          <p:cNvSpPr txBox="1">
            <a:spLocks noChangeArrowheads="1"/>
          </p:cNvSpPr>
          <p:nvPr/>
        </p:nvSpPr>
        <p:spPr>
          <a:xfrm>
            <a:off x="901700" y="4323200"/>
            <a:ext cx="4037013" cy="158454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altLang="it-IT" sz="2000" b="1" dirty="0" smtClean="0">
                <a:solidFill>
                  <a:srgbClr val="FFC000"/>
                </a:solidFill>
              </a:rPr>
              <a:t>Le </a:t>
            </a:r>
            <a:r>
              <a:rPr lang="it-IT" altLang="it-IT" sz="2000" b="1" i="1" dirty="0" smtClean="0">
                <a:solidFill>
                  <a:srgbClr val="FFC000"/>
                </a:solidFill>
              </a:rPr>
              <a:t>fotocopiatrici</a:t>
            </a:r>
            <a:endParaRPr lang="it-IT" altLang="it-IT" sz="2000" b="1" dirty="0" smtClean="0">
              <a:solidFill>
                <a:srgbClr val="FFC000"/>
              </a:solidFill>
            </a:endParaRPr>
          </a:p>
          <a:p>
            <a:pPr lvl="1"/>
            <a:r>
              <a:rPr lang="it-IT" altLang="it-IT" sz="2000" dirty="0" smtClean="0">
                <a:solidFill>
                  <a:schemeClr val="bg2">
                    <a:lumMod val="20000"/>
                    <a:lumOff val="80000"/>
                  </a:schemeClr>
                </a:solidFill>
              </a:rPr>
              <a:t>Sono utilizzabili da tutti gli utenti </a:t>
            </a:r>
          </a:p>
          <a:p>
            <a:pPr lvl="1"/>
            <a:r>
              <a:rPr lang="it-IT" altLang="it-IT" sz="2000" dirty="0" smtClean="0">
                <a:solidFill>
                  <a:schemeClr val="bg2">
                    <a:lumMod val="20000"/>
                    <a:lumOff val="80000"/>
                  </a:schemeClr>
                </a:solidFill>
              </a:rPr>
              <a:t>Sono dislocate in siti preposti  </a:t>
            </a:r>
          </a:p>
        </p:txBody>
      </p:sp>
      <p:sp>
        <p:nvSpPr>
          <p:cNvPr id="10" name="Segnaposto numero diapositiva 5"/>
          <p:cNvSpPr>
            <a:spLocks noGrp="1"/>
          </p:cNvSpPr>
          <p:nvPr>
            <p:ph type="sldNum" sz="quarter" idx="11"/>
          </p:nvPr>
        </p:nvSpPr>
        <p:spPr>
          <a:xfrm>
            <a:off x="7884368" y="645789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5E1444-F171-4A28-BCD5-4708F157C3FB}" type="slidenum">
              <a:rPr lang="it-IT" altLang="it-IT" smtClean="0">
                <a:latin typeface="Arial Black" pitchFamily="34" charset="0"/>
              </a:rPr>
              <a:pPr eaLnBrk="1" hangingPunct="1"/>
              <a:t>18</a:t>
            </a:fld>
            <a:endParaRPr lang="it-IT" altLang="it-IT" dirty="0" smtClean="0">
              <a:latin typeface="Arial Black" pitchFamily="34" charset="0"/>
            </a:endParaRPr>
          </a:p>
        </p:txBody>
      </p:sp>
      <p:pic>
        <p:nvPicPr>
          <p:cNvPr id="11" name="Picture 26" descr="fotocopiatr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7028" y="3717032"/>
            <a:ext cx="16557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04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0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20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2000"/>
                                        <p:tgtEl>
                                          <p:spTgt spid="9">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2000"/>
                                        <p:tgtEl>
                                          <p:spTgt spid="9">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2000"/>
                                        <p:tgtEl>
                                          <p:spTgt spid="9">
                                            <p:txEl>
                                              <p:pRg st="2" end="2"/>
                                            </p:txEl>
                                          </p:spTgt>
                                        </p:tgtEl>
                                      </p:cBhvr>
                                    </p:animEffect>
                                  </p:childTnLst>
                                </p:cTn>
                              </p:par>
                              <p:par>
                                <p:cTn id="23" presetID="4" presetClass="entr" presetSubtype="32"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ox(out)">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2"/>
          <p:cNvSpPr txBox="1">
            <a:spLocks noChangeArrowheads="1"/>
          </p:cNvSpPr>
          <p:nvPr/>
        </p:nvSpPr>
        <p:spPr>
          <a:xfrm>
            <a:off x="457198" y="2636098"/>
            <a:ext cx="6348413" cy="11080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2800" dirty="0" smtClean="0">
                <a:solidFill>
                  <a:srgbClr val="0000FF"/>
                </a:solidFill>
              </a:rPr>
              <a:t>Modulo reclamo</a:t>
            </a:r>
          </a:p>
        </p:txBody>
      </p:sp>
      <p:sp>
        <p:nvSpPr>
          <p:cNvPr id="9" name="Rectangle 3"/>
          <p:cNvSpPr>
            <a:spLocks noGrp="1" noChangeArrowheads="1"/>
          </p:cNvSpPr>
          <p:nvPr>
            <p:ph idx="1"/>
          </p:nvPr>
        </p:nvSpPr>
        <p:spPr>
          <a:xfrm>
            <a:off x="457199" y="3679480"/>
            <a:ext cx="8247062" cy="2232248"/>
          </a:xfrm>
        </p:spPr>
        <p:txBody>
          <a:bodyPr/>
          <a:lstStyle/>
          <a:p>
            <a:pPr eaLnBrk="1" hangingPunct="1">
              <a:lnSpc>
                <a:spcPct val="80000"/>
              </a:lnSpc>
              <a:buFont typeface="Wingdings" pitchFamily="2" charset="2"/>
              <a:buNone/>
            </a:pPr>
            <a:endParaRPr lang="it-IT" altLang="it-IT" sz="1400" b="1" i="1" dirty="0" smtClean="0">
              <a:solidFill>
                <a:schemeClr val="bg2"/>
              </a:solidFill>
            </a:endParaRPr>
          </a:p>
          <a:p>
            <a:pPr eaLnBrk="1" hangingPunct="1">
              <a:lnSpc>
                <a:spcPct val="80000"/>
              </a:lnSpc>
              <a:buFont typeface="Wingdings" pitchFamily="2" charset="2"/>
              <a:buNone/>
            </a:pPr>
            <a:r>
              <a:rPr lang="it-IT" altLang="it-IT" sz="1400" b="1" i="1" dirty="0" smtClean="0">
                <a:solidFill>
                  <a:schemeClr val="bg2"/>
                </a:solidFill>
              </a:rPr>
              <a:t>             </a:t>
            </a:r>
          </a:p>
          <a:p>
            <a:pPr eaLnBrk="1" hangingPunct="1">
              <a:lnSpc>
                <a:spcPct val="80000"/>
              </a:lnSpc>
              <a:buFont typeface="Wingdings" pitchFamily="2" charset="2"/>
              <a:buNone/>
            </a:pPr>
            <a:r>
              <a:rPr lang="it-IT" altLang="it-IT" sz="1400" b="1" i="1" dirty="0" smtClean="0">
                <a:solidFill>
                  <a:schemeClr val="tx1">
                    <a:lumMod val="95000"/>
                  </a:schemeClr>
                </a:solidFill>
              </a:rPr>
              <a:t> Si può utilizzare  per la segnalazione di disservizi o per eventuali suggerimenti</a:t>
            </a:r>
          </a:p>
          <a:p>
            <a:pPr eaLnBrk="1" hangingPunct="1">
              <a:lnSpc>
                <a:spcPct val="80000"/>
              </a:lnSpc>
              <a:buFont typeface="Wingdings" pitchFamily="2" charset="2"/>
              <a:buChar char="q"/>
            </a:pPr>
            <a:endParaRPr lang="it-IT" altLang="it-IT" sz="1400" b="1" i="1" dirty="0" smtClean="0">
              <a:solidFill>
                <a:schemeClr val="tx1">
                  <a:lumMod val="95000"/>
                </a:schemeClr>
              </a:solidFill>
            </a:endParaRPr>
          </a:p>
          <a:p>
            <a:pPr eaLnBrk="1" hangingPunct="1">
              <a:lnSpc>
                <a:spcPct val="80000"/>
              </a:lnSpc>
              <a:buFont typeface="Wingdings" pitchFamily="2" charset="2"/>
              <a:buNone/>
            </a:pPr>
            <a:endParaRPr lang="it-IT" altLang="it-IT" sz="2000" dirty="0" smtClean="0">
              <a:solidFill>
                <a:schemeClr val="tx1">
                  <a:lumMod val="95000"/>
                </a:schemeClr>
              </a:solidFill>
            </a:endParaRPr>
          </a:p>
          <a:p>
            <a:pPr eaLnBrk="1" hangingPunct="1">
              <a:lnSpc>
                <a:spcPct val="80000"/>
              </a:lnSpc>
              <a:buFont typeface="Wingdings" pitchFamily="2" charset="2"/>
              <a:buNone/>
            </a:pPr>
            <a:r>
              <a:rPr lang="it-IT" altLang="it-IT" sz="2000" dirty="0" smtClean="0">
                <a:solidFill>
                  <a:schemeClr val="tx1">
                    <a:lumMod val="95000"/>
                  </a:schemeClr>
                </a:solidFill>
              </a:rPr>
              <a:t>Il reclamo viene esaminato dal ( responsabile) di sede del Liceo, per i provvedimenti del caso</a:t>
            </a:r>
          </a:p>
        </p:txBody>
      </p:sp>
      <p:sp>
        <p:nvSpPr>
          <p:cNvPr id="10" name="Segnaposto numero diapositiva 4"/>
          <p:cNvSpPr>
            <a:spLocks noGrp="1"/>
          </p:cNvSpPr>
          <p:nvPr>
            <p:ph type="sldNum" sz="quarter" idx="11"/>
          </p:nvPr>
        </p:nvSpPr>
        <p:spPr>
          <a:xfrm>
            <a:off x="7884368" y="645789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F96B34-76D8-445D-819C-090BB519EB09}" type="slidenum">
              <a:rPr lang="it-IT" altLang="it-IT" smtClean="0">
                <a:latin typeface="Arial Black" pitchFamily="34" charset="0"/>
              </a:rPr>
              <a:pPr eaLnBrk="1" hangingPunct="1"/>
              <a:t>19</a:t>
            </a:fld>
            <a:endParaRPr lang="it-IT" altLang="it-IT" dirty="0" smtClean="0">
              <a:latin typeface="Arial Black" pitchFamily="34" charset="0"/>
            </a:endParaRPr>
          </a:p>
        </p:txBody>
      </p:sp>
      <p:pic>
        <p:nvPicPr>
          <p:cNvPr id="11" name="Picture 8" descr="reclam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4629" y="2636912"/>
            <a:ext cx="11176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52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2"/>
          <p:cNvSpPr txBox="1">
            <a:spLocks noChangeArrowheads="1"/>
          </p:cNvSpPr>
          <p:nvPr/>
        </p:nvSpPr>
        <p:spPr>
          <a:xfrm>
            <a:off x="3238500" y="4005064"/>
            <a:ext cx="5581650" cy="504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2200" dirty="0" smtClean="0"/>
              <a:t>Progetto accoglienza  </a:t>
            </a:r>
            <a:r>
              <a:rPr lang="it-IT" altLang="it-IT" sz="2200" dirty="0" err="1" smtClean="0"/>
              <a:t>a.s.</a:t>
            </a:r>
            <a:r>
              <a:rPr lang="it-IT" altLang="it-IT" sz="2200" dirty="0" smtClean="0"/>
              <a:t>: 2014-2015</a:t>
            </a:r>
            <a:endParaRPr lang="it-IT" altLang="it-IT" sz="2200" dirty="0"/>
          </a:p>
        </p:txBody>
      </p:sp>
      <p:sp>
        <p:nvSpPr>
          <p:cNvPr id="10" name="Rectangle 18"/>
          <p:cNvSpPr>
            <a:spLocks noGrp="1" noChangeArrowheads="1"/>
          </p:cNvSpPr>
          <p:nvPr>
            <p:ph type="sldNum" sz="quarter" idx="12"/>
          </p:nvPr>
        </p:nvSpPr>
        <p:spPr>
          <a:xfrm>
            <a:off x="7010400" y="645789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638B83-EE90-47EF-AA15-70474DFF508D}" type="slidenum">
              <a:rPr lang="it-IT" altLang="it-IT" smtClean="0">
                <a:latin typeface="Arial Black" pitchFamily="34" charset="0"/>
              </a:rPr>
              <a:pPr eaLnBrk="1" hangingPunct="1"/>
              <a:t>2</a:t>
            </a:fld>
            <a:endParaRPr lang="it-IT" altLang="it-IT" smtClean="0">
              <a:latin typeface="Arial Black" pitchFamily="34" charset="0"/>
            </a:endParaRPr>
          </a:p>
        </p:txBody>
      </p:sp>
      <p:sp>
        <p:nvSpPr>
          <p:cNvPr id="11" name="Rectangle 5"/>
          <p:cNvSpPr>
            <a:spLocks noChangeArrowheads="1"/>
          </p:cNvSpPr>
          <p:nvPr/>
        </p:nvSpPr>
        <p:spPr bwMode="auto">
          <a:xfrm>
            <a:off x="2664038" y="2852936"/>
            <a:ext cx="640873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4000" dirty="0">
                <a:solidFill>
                  <a:srgbClr val="FFFFFF"/>
                </a:solidFill>
              </a:rPr>
              <a:t>Vademecum dello studente</a:t>
            </a:r>
          </a:p>
        </p:txBody>
      </p:sp>
    </p:spTree>
    <p:extLst>
      <p:ext uri="{BB962C8B-B14F-4D97-AF65-F5344CB8AC3E}">
        <p14:creationId xmlns:p14="http://schemas.microsoft.com/office/powerpoint/2010/main" val="208853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2"/>
          <p:cNvSpPr txBox="1">
            <a:spLocks noChangeArrowheads="1"/>
          </p:cNvSpPr>
          <p:nvPr/>
        </p:nvSpPr>
        <p:spPr>
          <a:xfrm>
            <a:off x="457200" y="2327293"/>
            <a:ext cx="8229600" cy="10175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3600" dirty="0" smtClean="0">
                <a:solidFill>
                  <a:srgbClr val="0000FF"/>
                </a:solidFill>
              </a:rPr>
              <a:t>I computer e i laboratori di informatica</a:t>
            </a:r>
          </a:p>
        </p:txBody>
      </p:sp>
      <p:sp>
        <p:nvSpPr>
          <p:cNvPr id="9" name="Rectangle 3"/>
          <p:cNvSpPr>
            <a:spLocks noGrp="1" noChangeArrowheads="1"/>
          </p:cNvSpPr>
          <p:nvPr>
            <p:ph idx="1"/>
          </p:nvPr>
        </p:nvSpPr>
        <p:spPr>
          <a:xfrm>
            <a:off x="577850" y="3288067"/>
            <a:ext cx="7886700" cy="2623661"/>
          </a:xfrm>
        </p:spPr>
        <p:txBody>
          <a:bodyPr>
            <a:normAutofit/>
          </a:bodyPr>
          <a:lstStyle/>
          <a:p>
            <a:pPr eaLnBrk="1" hangingPunct="1">
              <a:lnSpc>
                <a:spcPct val="80000"/>
              </a:lnSpc>
            </a:pPr>
            <a:r>
              <a:rPr lang="it-IT" altLang="it-IT" sz="2000" dirty="0" smtClean="0">
                <a:solidFill>
                  <a:schemeClr val="bg2">
                    <a:lumMod val="40000"/>
                    <a:lumOff val="60000"/>
                  </a:schemeClr>
                </a:solidFill>
              </a:rPr>
              <a:t>Sono a disposizione di alunni e docenti per le attività didattiche</a:t>
            </a:r>
          </a:p>
          <a:p>
            <a:pPr eaLnBrk="1" hangingPunct="1">
              <a:lnSpc>
                <a:spcPct val="80000"/>
              </a:lnSpc>
            </a:pPr>
            <a:r>
              <a:rPr lang="it-IT" altLang="it-IT" sz="2000" dirty="0" smtClean="0">
                <a:solidFill>
                  <a:schemeClr val="bg2">
                    <a:lumMod val="40000"/>
                    <a:lumOff val="60000"/>
                  </a:schemeClr>
                </a:solidFill>
              </a:rPr>
              <a:t>A ciascun alunno viene assegnata una password di accesso </a:t>
            </a:r>
          </a:p>
          <a:p>
            <a:pPr eaLnBrk="1" hangingPunct="1">
              <a:lnSpc>
                <a:spcPct val="80000"/>
              </a:lnSpc>
            </a:pPr>
            <a:r>
              <a:rPr lang="it-IT" altLang="it-IT" sz="2000" dirty="0" smtClean="0">
                <a:solidFill>
                  <a:schemeClr val="bg2">
                    <a:lumMod val="40000"/>
                    <a:lumOff val="60000"/>
                  </a:schemeClr>
                </a:solidFill>
              </a:rPr>
              <a:t>L’accesso ai laboratori è consentito solo in presenza di un docente</a:t>
            </a:r>
          </a:p>
          <a:p>
            <a:pPr eaLnBrk="1" hangingPunct="1">
              <a:lnSpc>
                <a:spcPct val="80000"/>
              </a:lnSpc>
            </a:pPr>
            <a:r>
              <a:rPr lang="it-IT" altLang="it-IT" sz="2000" dirty="0" smtClean="0">
                <a:solidFill>
                  <a:schemeClr val="bg2">
                    <a:lumMod val="40000"/>
                    <a:lumOff val="60000"/>
                  </a:schemeClr>
                </a:solidFill>
              </a:rPr>
              <a:t>Il loro utilizzo è disciplinato da un regolamento affisso in  ogni laboratorio</a:t>
            </a:r>
          </a:p>
          <a:p>
            <a:pPr eaLnBrk="1" hangingPunct="1">
              <a:lnSpc>
                <a:spcPct val="80000"/>
              </a:lnSpc>
            </a:pPr>
            <a:r>
              <a:rPr lang="it-IT" altLang="it-IT" sz="2000" dirty="0" smtClean="0">
                <a:solidFill>
                  <a:schemeClr val="bg2">
                    <a:lumMod val="40000"/>
                    <a:lumOff val="60000"/>
                  </a:schemeClr>
                </a:solidFill>
              </a:rPr>
              <a:t>A ciascun alunno è associato un computer e tale assegnazione viene annotata su un apposito registro</a:t>
            </a:r>
          </a:p>
          <a:p>
            <a:pPr eaLnBrk="1" hangingPunct="1">
              <a:lnSpc>
                <a:spcPct val="80000"/>
              </a:lnSpc>
            </a:pPr>
            <a:r>
              <a:rPr lang="it-IT" altLang="it-IT" sz="2000" dirty="0" smtClean="0">
                <a:solidFill>
                  <a:schemeClr val="bg2">
                    <a:lumMod val="40000"/>
                    <a:lumOff val="60000"/>
                  </a:schemeClr>
                </a:solidFill>
              </a:rPr>
              <a:t>Ogni utente è responsabile e risponde dell’eventuale uso improprio  del materiale di cui fruisce  </a:t>
            </a:r>
          </a:p>
        </p:txBody>
      </p:sp>
      <p:sp>
        <p:nvSpPr>
          <p:cNvPr id="10" name="Segnaposto numero diapositiva 4"/>
          <p:cNvSpPr>
            <a:spLocks noGrp="1"/>
          </p:cNvSpPr>
          <p:nvPr>
            <p:ph type="sldNum" sz="quarter" idx="11"/>
          </p:nvPr>
        </p:nvSpPr>
        <p:spPr>
          <a:xfrm>
            <a:off x="7941417" y="644486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6765C4-A107-446A-BCCB-C59042724040}" type="slidenum">
              <a:rPr lang="it-IT" altLang="it-IT" smtClean="0">
                <a:latin typeface="Arial Black" pitchFamily="34" charset="0"/>
              </a:rPr>
              <a:pPr eaLnBrk="1" hangingPunct="1"/>
              <a:t>20</a:t>
            </a:fld>
            <a:endParaRPr lang="it-IT" altLang="it-IT" dirty="0" smtClean="0">
              <a:latin typeface="Arial Black" pitchFamily="34" charset="0"/>
            </a:endParaRPr>
          </a:p>
        </p:txBody>
      </p:sp>
      <p:pic>
        <p:nvPicPr>
          <p:cNvPr id="11" name="Picture 7" descr="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614340"/>
            <a:ext cx="1163638"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87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1000"/>
                                        <p:tgtEl>
                                          <p:spTgt spid="9">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1000"/>
                                        <p:tgtEl>
                                          <p:spTgt spid="9">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1000"/>
                                        <p:tgtEl>
                                          <p:spTgt spid="9">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1000"/>
                                        <p:tgtEl>
                                          <p:spTgt spid="9">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fade">
                                      <p:cBhvr>
                                        <p:cTn id="29"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2"/>
          <p:cNvSpPr txBox="1">
            <a:spLocks noChangeArrowheads="1"/>
          </p:cNvSpPr>
          <p:nvPr/>
        </p:nvSpPr>
        <p:spPr>
          <a:xfrm>
            <a:off x="1511740" y="2420888"/>
            <a:ext cx="5772150" cy="744538"/>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2800" dirty="0" smtClean="0">
                <a:solidFill>
                  <a:srgbClr val="FFC000"/>
                </a:solidFill>
              </a:rPr>
              <a:t>Lo sportello </a:t>
            </a:r>
            <a:r>
              <a:rPr lang="it-IT" altLang="it-IT" sz="2800" dirty="0" smtClean="0">
                <a:solidFill>
                  <a:schemeClr val="bg2"/>
                </a:solidFill>
              </a:rPr>
              <a:t/>
            </a:r>
            <a:br>
              <a:rPr lang="it-IT" altLang="it-IT" sz="2800" dirty="0" smtClean="0">
                <a:solidFill>
                  <a:schemeClr val="bg2"/>
                </a:solidFill>
              </a:rPr>
            </a:br>
            <a:endParaRPr lang="it-IT" altLang="it-IT" sz="2800" dirty="0" smtClean="0">
              <a:solidFill>
                <a:schemeClr val="bg2"/>
              </a:solidFill>
            </a:endParaRPr>
          </a:p>
        </p:txBody>
      </p:sp>
      <p:sp>
        <p:nvSpPr>
          <p:cNvPr id="9" name="Rectangle 3"/>
          <p:cNvSpPr>
            <a:spLocks noGrp="1" noChangeArrowheads="1"/>
          </p:cNvSpPr>
          <p:nvPr>
            <p:ph idx="1"/>
          </p:nvPr>
        </p:nvSpPr>
        <p:spPr>
          <a:xfrm>
            <a:off x="426244" y="2852936"/>
            <a:ext cx="8291512" cy="3384376"/>
          </a:xfrm>
        </p:spPr>
        <p:txBody>
          <a:bodyPr/>
          <a:lstStyle/>
          <a:p>
            <a:pPr eaLnBrk="1" hangingPunct="1">
              <a:lnSpc>
                <a:spcPct val="90000"/>
              </a:lnSpc>
            </a:pPr>
            <a:r>
              <a:rPr lang="it-IT" altLang="it-IT" sz="1600" dirty="0" smtClean="0">
                <a:solidFill>
                  <a:schemeClr val="tx1">
                    <a:lumMod val="85000"/>
                  </a:schemeClr>
                </a:solidFill>
              </a:rPr>
              <a:t>Consiste in un’ora di attività di recupero fruibile da tutti gli studenti. </a:t>
            </a:r>
          </a:p>
          <a:p>
            <a:pPr eaLnBrk="1" hangingPunct="1">
              <a:lnSpc>
                <a:spcPct val="90000"/>
              </a:lnSpc>
            </a:pPr>
            <a:r>
              <a:rPr lang="it-IT" altLang="it-IT" sz="1600" dirty="0" smtClean="0">
                <a:solidFill>
                  <a:schemeClr val="tx1">
                    <a:lumMod val="85000"/>
                  </a:schemeClr>
                </a:solidFill>
              </a:rPr>
              <a:t>Vi si accede su richiesta con la seguente modalità:</a:t>
            </a:r>
          </a:p>
          <a:p>
            <a:pPr lvl="1" eaLnBrk="1" hangingPunct="1">
              <a:lnSpc>
                <a:spcPct val="90000"/>
              </a:lnSpc>
            </a:pPr>
            <a:r>
              <a:rPr lang="it-IT" altLang="it-IT" sz="1600" dirty="0" smtClean="0">
                <a:solidFill>
                  <a:schemeClr val="tx1">
                    <a:lumMod val="85000"/>
                  </a:schemeClr>
                </a:solidFill>
              </a:rPr>
              <a:t>compilazione del modulo reperibile</a:t>
            </a:r>
          </a:p>
          <a:p>
            <a:pPr lvl="2" eaLnBrk="1" hangingPunct="1">
              <a:lnSpc>
                <a:spcPct val="90000"/>
              </a:lnSpc>
            </a:pPr>
            <a:r>
              <a:rPr lang="it-IT" altLang="it-IT" sz="1600" dirty="0" smtClean="0">
                <a:solidFill>
                  <a:schemeClr val="tx1">
                    <a:lumMod val="85000"/>
                  </a:schemeClr>
                </a:solidFill>
              </a:rPr>
              <a:t>sul sito della scuola </a:t>
            </a:r>
            <a:r>
              <a:rPr lang="it-IT" altLang="it-IT" sz="1600" i="1" dirty="0" smtClean="0">
                <a:solidFill>
                  <a:schemeClr val="tx1">
                    <a:lumMod val="85000"/>
                  </a:schemeClr>
                </a:solidFill>
              </a:rPr>
              <a:t> </a:t>
            </a:r>
            <a:r>
              <a:rPr lang="it-IT" altLang="it-IT" sz="1600" dirty="0" smtClean="0">
                <a:solidFill>
                  <a:schemeClr val="tx1">
                    <a:lumMod val="85000"/>
                  </a:schemeClr>
                </a:solidFill>
              </a:rPr>
              <a:t>alla voce</a:t>
            </a:r>
            <a:r>
              <a:rPr lang="it-IT" altLang="it-IT" sz="1600" i="1" dirty="0" smtClean="0">
                <a:solidFill>
                  <a:schemeClr val="tx1">
                    <a:lumMod val="85000"/>
                  </a:schemeClr>
                </a:solidFill>
              </a:rPr>
              <a:t> modulistica studenti</a:t>
            </a:r>
          </a:p>
          <a:p>
            <a:pPr lvl="2" eaLnBrk="1" hangingPunct="1">
              <a:lnSpc>
                <a:spcPct val="90000"/>
              </a:lnSpc>
            </a:pPr>
            <a:r>
              <a:rPr lang="it-IT" altLang="it-IT" sz="1600" dirty="0" smtClean="0">
                <a:solidFill>
                  <a:schemeClr val="tx1">
                    <a:lumMod val="85000"/>
                  </a:schemeClr>
                </a:solidFill>
              </a:rPr>
              <a:t>in segreteria</a:t>
            </a:r>
          </a:p>
          <a:p>
            <a:pPr lvl="1" eaLnBrk="1" hangingPunct="1">
              <a:lnSpc>
                <a:spcPct val="90000"/>
              </a:lnSpc>
            </a:pPr>
            <a:r>
              <a:rPr lang="it-IT" altLang="it-IT" sz="1600" dirty="0" smtClean="0">
                <a:solidFill>
                  <a:schemeClr val="tx1">
                    <a:lumMod val="85000"/>
                  </a:schemeClr>
                </a:solidFill>
              </a:rPr>
              <a:t>consegna del modulo compilato in segreteria almeno due giorni prima della data indicata nella richiesta</a:t>
            </a:r>
          </a:p>
          <a:p>
            <a:pPr eaLnBrk="1" hangingPunct="1">
              <a:lnSpc>
                <a:spcPct val="90000"/>
              </a:lnSpc>
            </a:pPr>
            <a:r>
              <a:rPr lang="it-IT" altLang="it-IT" sz="1600" dirty="0" smtClean="0">
                <a:solidFill>
                  <a:schemeClr val="tx1">
                    <a:lumMod val="85000"/>
                  </a:schemeClr>
                </a:solidFill>
              </a:rPr>
              <a:t>È un servizio reso dai docenti di Matematica e Fisica, di Italiano e  di Inglese </a:t>
            </a:r>
            <a:r>
              <a:rPr lang="it-IT" altLang="it-IT" sz="1600" dirty="0" err="1" smtClean="0">
                <a:solidFill>
                  <a:schemeClr val="tx1">
                    <a:lumMod val="85000"/>
                  </a:schemeClr>
                </a:solidFill>
              </a:rPr>
              <a:t>ecc</a:t>
            </a:r>
            <a:r>
              <a:rPr lang="it-IT" altLang="it-IT" sz="1600" dirty="0" smtClean="0">
                <a:solidFill>
                  <a:schemeClr val="tx1">
                    <a:lumMod val="85000"/>
                  </a:schemeClr>
                </a:solidFill>
              </a:rPr>
              <a:t>… secondo un calendario prefissato consultabile</a:t>
            </a:r>
          </a:p>
          <a:p>
            <a:pPr lvl="1" eaLnBrk="1" hangingPunct="1">
              <a:lnSpc>
                <a:spcPct val="90000"/>
              </a:lnSpc>
            </a:pPr>
            <a:r>
              <a:rPr lang="it-IT" altLang="it-IT" sz="1600" dirty="0" smtClean="0">
                <a:solidFill>
                  <a:schemeClr val="tx1">
                    <a:lumMod val="85000"/>
                  </a:schemeClr>
                </a:solidFill>
              </a:rPr>
              <a:t>sul sito della scuola , </a:t>
            </a:r>
            <a:endParaRPr lang="it-IT" altLang="it-IT" sz="1600" i="1" dirty="0" smtClean="0">
              <a:solidFill>
                <a:schemeClr val="tx1">
                  <a:lumMod val="85000"/>
                </a:schemeClr>
              </a:solidFill>
            </a:endParaRPr>
          </a:p>
          <a:p>
            <a:pPr lvl="1" eaLnBrk="1" hangingPunct="1">
              <a:lnSpc>
                <a:spcPct val="90000"/>
              </a:lnSpc>
            </a:pPr>
            <a:r>
              <a:rPr lang="it-IT" altLang="it-IT" sz="1600" dirty="0" smtClean="0">
                <a:solidFill>
                  <a:schemeClr val="tx1">
                    <a:lumMod val="85000"/>
                  </a:schemeClr>
                </a:solidFill>
              </a:rPr>
              <a:t>in segreteria</a:t>
            </a:r>
          </a:p>
          <a:p>
            <a:pPr lvl="1" eaLnBrk="1" hangingPunct="1">
              <a:lnSpc>
                <a:spcPct val="90000"/>
              </a:lnSpc>
            </a:pPr>
            <a:r>
              <a:rPr lang="it-IT" altLang="it-IT" sz="1600" dirty="0" smtClean="0">
                <a:solidFill>
                  <a:schemeClr val="tx1">
                    <a:lumMod val="85000"/>
                  </a:schemeClr>
                </a:solidFill>
              </a:rPr>
              <a:t>nelle apposite bacheche </a:t>
            </a:r>
          </a:p>
          <a:p>
            <a:pPr eaLnBrk="1" hangingPunct="1">
              <a:lnSpc>
                <a:spcPct val="90000"/>
              </a:lnSpc>
              <a:buFont typeface="Wingdings" pitchFamily="2" charset="2"/>
              <a:buNone/>
            </a:pPr>
            <a:endParaRPr lang="it-IT" altLang="it-IT" sz="2600" dirty="0" smtClean="0">
              <a:solidFill>
                <a:schemeClr val="bg2"/>
              </a:solidFill>
            </a:endParaRPr>
          </a:p>
        </p:txBody>
      </p:sp>
      <p:sp>
        <p:nvSpPr>
          <p:cNvPr id="10" name="Segnaposto numero diapositiva 4"/>
          <p:cNvSpPr>
            <a:spLocks noGrp="1"/>
          </p:cNvSpPr>
          <p:nvPr>
            <p:ph type="sldNum" sz="quarter" idx="11"/>
          </p:nvPr>
        </p:nvSpPr>
        <p:spPr>
          <a:xfrm>
            <a:off x="7884368" y="6487684"/>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BD66F5-6174-4120-8B84-D5898D9E5EB3}" type="slidenum">
              <a:rPr lang="it-IT" altLang="it-IT" smtClean="0">
                <a:latin typeface="Arial Black" pitchFamily="34" charset="0"/>
              </a:rPr>
              <a:pPr eaLnBrk="1" hangingPunct="1"/>
              <a:t>21</a:t>
            </a:fld>
            <a:endParaRPr lang="it-IT" altLang="it-IT" dirty="0" smtClean="0">
              <a:latin typeface="Arial Black" pitchFamily="34" charset="0"/>
            </a:endParaRPr>
          </a:p>
        </p:txBody>
      </p:sp>
    </p:spTree>
    <p:extLst>
      <p:ext uri="{BB962C8B-B14F-4D97-AF65-F5344CB8AC3E}">
        <p14:creationId xmlns:p14="http://schemas.microsoft.com/office/powerpoint/2010/main" val="241988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2000"/>
                                        <p:tgtEl>
                                          <p:spTgt spid="9">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2000"/>
                                        <p:tgtEl>
                                          <p:spTgt spid="9">
                                            <p:txEl>
                                              <p:pRg st="2" end="2"/>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2000"/>
                                        <p:tgtEl>
                                          <p:spTgt spid="9">
                                            <p:txEl>
                                              <p:pRg st="3" end="3"/>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2000"/>
                                        <p:tgtEl>
                                          <p:spTgt spid="9">
                                            <p:txEl>
                                              <p:pRg st="5" end="5"/>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2000"/>
                                        <p:tgtEl>
                                          <p:spTgt spid="9">
                                            <p:txEl>
                                              <p:pRg st="6" end="6"/>
                                            </p:txEl>
                                          </p:spTgt>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animEffect transition="in" filter="fade">
                                      <p:cBhvr>
                                        <p:cTn id="39" dur="2000"/>
                                        <p:tgtEl>
                                          <p:spTgt spid="9">
                                            <p:txEl>
                                              <p:pRg st="7" end="7"/>
                                            </p:txEl>
                                          </p:spTgt>
                                        </p:tgtEl>
                                      </p:cBhvr>
                                    </p:animEffect>
                                  </p:childTnLst>
                                </p:cTn>
                              </p:par>
                            </p:childTnLst>
                          </p:cTn>
                        </p:par>
                        <p:par>
                          <p:cTn id="40" fill="hold">
                            <p:stCondLst>
                              <p:cond delay="18000"/>
                            </p:stCondLst>
                            <p:childTnLst>
                              <p:par>
                                <p:cTn id="41" presetID="10" presetClass="entr" presetSubtype="0" fill="hold" grpId="0" nodeType="after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Effect transition="in" filter="fade">
                                      <p:cBhvr>
                                        <p:cTn id="43" dur="2000"/>
                                        <p:tgtEl>
                                          <p:spTgt spid="9">
                                            <p:txEl>
                                              <p:pRg st="8" end="8"/>
                                            </p:txEl>
                                          </p:spTgt>
                                        </p:tgtEl>
                                      </p:cBhvr>
                                    </p:animEffect>
                                  </p:childTnLst>
                                </p:cTn>
                              </p:par>
                            </p:childTnLst>
                          </p:cTn>
                        </p:par>
                        <p:par>
                          <p:cTn id="44" fill="hold">
                            <p:stCondLst>
                              <p:cond delay="20000"/>
                            </p:stCondLst>
                            <p:childTnLst>
                              <p:par>
                                <p:cTn id="45" presetID="10" presetClass="entr" presetSubtype="0" fill="hold" grpId="0" nodeType="after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fade">
                                      <p:cBhvr>
                                        <p:cTn id="47" dur="20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Titolo 5"/>
          <p:cNvSpPr txBox="1">
            <a:spLocks/>
          </p:cNvSpPr>
          <p:nvPr/>
        </p:nvSpPr>
        <p:spPr>
          <a:xfrm>
            <a:off x="446087" y="2544761"/>
            <a:ext cx="8229600" cy="502629"/>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b="1" dirty="0" smtClean="0">
                <a:solidFill>
                  <a:srgbClr val="FFFF00"/>
                </a:solidFill>
              </a:rPr>
              <a:t>comunicazione</a:t>
            </a:r>
          </a:p>
        </p:txBody>
      </p:sp>
      <p:sp>
        <p:nvSpPr>
          <p:cNvPr id="9" name="Rectangle 3"/>
          <p:cNvSpPr>
            <a:spLocks noGrp="1" noChangeArrowheads="1"/>
          </p:cNvSpPr>
          <p:nvPr>
            <p:ph idx="1"/>
          </p:nvPr>
        </p:nvSpPr>
        <p:spPr>
          <a:xfrm>
            <a:off x="457200" y="3429000"/>
            <a:ext cx="8229600" cy="1662048"/>
          </a:xfrm>
        </p:spPr>
        <p:txBody>
          <a:bodyPr/>
          <a:lstStyle/>
          <a:p>
            <a:pPr eaLnBrk="1" hangingPunct="1">
              <a:lnSpc>
                <a:spcPct val="80000"/>
              </a:lnSpc>
              <a:buFont typeface="Wingdings" pitchFamily="2" charset="2"/>
              <a:buNone/>
              <a:defRPr/>
            </a:pPr>
            <a:endParaRPr lang="it-IT" sz="2200" dirty="0">
              <a:solidFill>
                <a:schemeClr val="bg2"/>
              </a:solidFill>
            </a:endParaRPr>
          </a:p>
          <a:p>
            <a:pPr lvl="1" eaLnBrk="1" hangingPunct="1">
              <a:lnSpc>
                <a:spcPct val="80000"/>
              </a:lnSpc>
              <a:buFont typeface="Wingdings" pitchFamily="2" charset="2"/>
              <a:buNone/>
              <a:defRPr/>
            </a:pPr>
            <a:endParaRPr lang="it-IT" sz="2300" dirty="0">
              <a:solidFill>
                <a:schemeClr val="bg2"/>
              </a:solidFill>
            </a:endParaRPr>
          </a:p>
          <a:p>
            <a:pPr lvl="1" eaLnBrk="1" hangingPunct="1">
              <a:lnSpc>
                <a:spcPct val="80000"/>
              </a:lnSpc>
              <a:defRPr/>
            </a:pPr>
            <a:r>
              <a:rPr lang="it-IT" sz="2300" dirty="0">
                <a:solidFill>
                  <a:schemeClr val="tx1">
                    <a:lumMod val="95000"/>
                  </a:schemeClr>
                </a:solidFill>
              </a:rPr>
              <a:t>Vi si può accedere</a:t>
            </a:r>
          </a:p>
          <a:p>
            <a:pPr lvl="2" eaLnBrk="1" hangingPunct="1">
              <a:lnSpc>
                <a:spcPct val="80000"/>
              </a:lnSpc>
              <a:defRPr/>
            </a:pPr>
            <a:r>
              <a:rPr lang="it-IT" sz="1700" dirty="0">
                <a:solidFill>
                  <a:schemeClr val="tx1">
                    <a:lumMod val="95000"/>
                  </a:schemeClr>
                </a:solidFill>
              </a:rPr>
              <a:t>direttamente dal </a:t>
            </a:r>
            <a:r>
              <a:rPr lang="it-IT" sz="1700" dirty="0" smtClean="0">
                <a:solidFill>
                  <a:schemeClr val="tx1">
                    <a:lumMod val="95000"/>
                  </a:schemeClr>
                </a:solidFill>
              </a:rPr>
              <a:t>sito della scuola</a:t>
            </a:r>
            <a:r>
              <a:rPr lang="it-IT" sz="1700" dirty="0" smtClean="0">
                <a:solidFill>
                  <a:schemeClr val="tx1">
                    <a:lumMod val="95000"/>
                  </a:schemeClr>
                </a:solidFill>
                <a:hlinkClick r:id="rId5"/>
              </a:rPr>
              <a:t> </a:t>
            </a:r>
            <a:r>
              <a:rPr lang="it-IT" sz="1700" dirty="0">
                <a:solidFill>
                  <a:schemeClr val="tx1">
                    <a:lumMod val="95000"/>
                  </a:schemeClr>
                </a:solidFill>
              </a:rPr>
              <a:t>alla voce </a:t>
            </a:r>
            <a:r>
              <a:rPr lang="it-IT" sz="1700" b="1" i="1" dirty="0" smtClean="0">
                <a:solidFill>
                  <a:schemeClr val="tx1">
                    <a:lumMod val="95000"/>
                  </a:schemeClr>
                </a:solidFill>
                <a:effectLst>
                  <a:outerShdw blurRad="38100" dist="38100" dir="2700000" algn="tl">
                    <a:srgbClr val="C0C0C0"/>
                  </a:outerShdw>
                </a:effectLst>
              </a:rPr>
              <a:t>comunicazione</a:t>
            </a:r>
            <a:endParaRPr lang="it-IT" sz="1700" dirty="0">
              <a:solidFill>
                <a:schemeClr val="tx1">
                  <a:lumMod val="95000"/>
                </a:schemeClr>
              </a:solidFill>
            </a:endParaRPr>
          </a:p>
          <a:p>
            <a:pPr lvl="1" eaLnBrk="1" hangingPunct="1">
              <a:lnSpc>
                <a:spcPct val="80000"/>
              </a:lnSpc>
              <a:buFont typeface="Wingdings" pitchFamily="2" charset="2"/>
              <a:buNone/>
              <a:defRPr/>
            </a:pPr>
            <a:endParaRPr lang="it-IT" sz="2300" dirty="0">
              <a:solidFill>
                <a:schemeClr val="bg2"/>
              </a:solidFill>
            </a:endParaRPr>
          </a:p>
        </p:txBody>
      </p:sp>
      <p:sp>
        <p:nvSpPr>
          <p:cNvPr id="10" name="Segnaposto numero diapositiva 4"/>
          <p:cNvSpPr>
            <a:spLocks noGrp="1"/>
          </p:cNvSpPr>
          <p:nvPr>
            <p:ph type="sldNum" sz="quarter" idx="11"/>
          </p:nvPr>
        </p:nvSpPr>
        <p:spPr>
          <a:xfrm>
            <a:off x="6542087" y="8335961"/>
            <a:ext cx="2133600" cy="1675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E555B4-4E86-4AB6-BA20-EECF7DE88167}" type="slidenum">
              <a:rPr lang="it-IT" altLang="it-IT" smtClean="0">
                <a:latin typeface="Arial Black" pitchFamily="34" charset="0"/>
              </a:rPr>
              <a:pPr eaLnBrk="1" hangingPunct="1"/>
              <a:t>22</a:t>
            </a:fld>
            <a:endParaRPr lang="it-IT" altLang="it-IT" smtClean="0">
              <a:latin typeface="Arial Black" pitchFamily="34" charset="0"/>
            </a:endParaRPr>
          </a:p>
        </p:txBody>
      </p:sp>
    </p:spTree>
    <p:extLst>
      <p:ext uri="{BB962C8B-B14F-4D97-AF65-F5344CB8AC3E}">
        <p14:creationId xmlns:p14="http://schemas.microsoft.com/office/powerpoint/2010/main" val="161927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fade">
                                      <p:cBhvr>
                                        <p:cTn id="10"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2"/>
          <p:cNvSpPr txBox="1">
            <a:spLocks noChangeArrowheads="1"/>
          </p:cNvSpPr>
          <p:nvPr/>
        </p:nvSpPr>
        <p:spPr>
          <a:xfrm>
            <a:off x="1219200" y="2484232"/>
            <a:ext cx="6705600" cy="9318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3200" b="1" dirty="0" smtClean="0">
                <a:solidFill>
                  <a:srgbClr val="0000FF"/>
                </a:solidFill>
              </a:rPr>
              <a:t>Lo sportello medico e psicologico </a:t>
            </a:r>
          </a:p>
        </p:txBody>
      </p:sp>
      <p:sp>
        <p:nvSpPr>
          <p:cNvPr id="9" name="Rectangle 3"/>
          <p:cNvSpPr>
            <a:spLocks noGrp="1" noChangeArrowheads="1"/>
          </p:cNvSpPr>
          <p:nvPr>
            <p:ph idx="1"/>
          </p:nvPr>
        </p:nvSpPr>
        <p:spPr>
          <a:xfrm>
            <a:off x="1499818" y="3501008"/>
            <a:ext cx="6335712" cy="2097087"/>
          </a:xfrm>
        </p:spPr>
        <p:txBody>
          <a:bodyPr>
            <a:normAutofit fontScale="25000" lnSpcReduction="20000"/>
          </a:bodyPr>
          <a:lstStyle/>
          <a:p>
            <a:pPr eaLnBrk="1" hangingPunct="1">
              <a:lnSpc>
                <a:spcPct val="90000"/>
              </a:lnSpc>
              <a:buFont typeface="Wingdings" pitchFamily="2" charset="2"/>
              <a:buNone/>
            </a:pPr>
            <a:endParaRPr lang="it-IT" altLang="it-IT" sz="2600" dirty="0" smtClean="0">
              <a:solidFill>
                <a:schemeClr val="bg2"/>
              </a:solidFill>
            </a:endParaRPr>
          </a:p>
          <a:p>
            <a:pPr eaLnBrk="1" hangingPunct="1">
              <a:lnSpc>
                <a:spcPct val="90000"/>
              </a:lnSpc>
            </a:pPr>
            <a:r>
              <a:rPr lang="it-IT" altLang="it-IT" sz="6200" dirty="0" smtClean="0">
                <a:solidFill>
                  <a:schemeClr val="accent6">
                    <a:lumMod val="20000"/>
                    <a:lumOff val="80000"/>
                  </a:schemeClr>
                </a:solidFill>
              </a:rPr>
              <a:t>sono fruibili secondo le modalità indicate sul   sito della scuola</a:t>
            </a:r>
          </a:p>
          <a:p>
            <a:pPr eaLnBrk="1" hangingPunct="1">
              <a:lnSpc>
                <a:spcPct val="90000"/>
              </a:lnSpc>
            </a:pPr>
            <a:endParaRPr lang="it-IT" altLang="it-IT" sz="2600" dirty="0" smtClean="0">
              <a:solidFill>
                <a:schemeClr val="bg2"/>
              </a:solidFill>
            </a:endParaRPr>
          </a:p>
          <a:p>
            <a:pPr eaLnBrk="1" hangingPunct="1">
              <a:lnSpc>
                <a:spcPct val="90000"/>
              </a:lnSpc>
            </a:pPr>
            <a:endParaRPr lang="it-IT" altLang="it-IT" sz="2600" dirty="0" smtClean="0">
              <a:solidFill>
                <a:schemeClr val="bg2"/>
              </a:solidFill>
            </a:endParaRPr>
          </a:p>
          <a:p>
            <a:pPr eaLnBrk="1" hangingPunct="1">
              <a:lnSpc>
                <a:spcPct val="90000"/>
              </a:lnSpc>
            </a:pPr>
            <a:endParaRPr lang="it-IT" altLang="it-IT" sz="2600" dirty="0" smtClean="0">
              <a:solidFill>
                <a:schemeClr val="bg2"/>
              </a:solidFill>
            </a:endParaRPr>
          </a:p>
          <a:p>
            <a:pPr eaLnBrk="1" hangingPunct="1">
              <a:lnSpc>
                <a:spcPct val="90000"/>
              </a:lnSpc>
            </a:pPr>
            <a:endParaRPr lang="it-IT" altLang="it-IT" sz="2600" dirty="0" smtClean="0">
              <a:solidFill>
                <a:schemeClr val="bg2"/>
              </a:solidFill>
            </a:endParaRPr>
          </a:p>
          <a:p>
            <a:pPr eaLnBrk="1" hangingPunct="1">
              <a:lnSpc>
                <a:spcPct val="90000"/>
              </a:lnSpc>
            </a:pPr>
            <a:endParaRPr lang="it-IT" altLang="it-IT" sz="2600" dirty="0" smtClean="0">
              <a:solidFill>
                <a:schemeClr val="bg2"/>
              </a:solidFill>
            </a:endParaRPr>
          </a:p>
          <a:p>
            <a:pPr eaLnBrk="1" hangingPunct="1">
              <a:lnSpc>
                <a:spcPct val="90000"/>
              </a:lnSpc>
            </a:pPr>
            <a:endParaRPr lang="it-IT" altLang="it-IT" sz="2600" dirty="0" smtClean="0">
              <a:solidFill>
                <a:schemeClr val="bg2"/>
              </a:solidFill>
            </a:endParaRPr>
          </a:p>
          <a:p>
            <a:pPr eaLnBrk="1" hangingPunct="1">
              <a:lnSpc>
                <a:spcPct val="90000"/>
              </a:lnSpc>
            </a:pPr>
            <a:endParaRPr lang="it-IT" altLang="it-IT" sz="2600" dirty="0" smtClean="0">
              <a:solidFill>
                <a:schemeClr val="bg2"/>
              </a:solidFill>
            </a:endParaRPr>
          </a:p>
          <a:p>
            <a:pPr eaLnBrk="1" hangingPunct="1">
              <a:lnSpc>
                <a:spcPct val="90000"/>
              </a:lnSpc>
            </a:pPr>
            <a:endParaRPr lang="it-IT" altLang="it-IT" sz="2600" dirty="0" smtClean="0">
              <a:solidFill>
                <a:schemeClr val="bg2"/>
              </a:solidFill>
            </a:endParaRPr>
          </a:p>
          <a:p>
            <a:pPr eaLnBrk="1" hangingPunct="1">
              <a:lnSpc>
                <a:spcPct val="90000"/>
              </a:lnSpc>
            </a:pPr>
            <a:endParaRPr lang="it-IT" altLang="it-IT" sz="2600" dirty="0" smtClean="0">
              <a:solidFill>
                <a:schemeClr val="bg2"/>
              </a:solidFill>
            </a:endParaRPr>
          </a:p>
          <a:p>
            <a:pPr eaLnBrk="1" hangingPunct="1">
              <a:lnSpc>
                <a:spcPct val="90000"/>
              </a:lnSpc>
            </a:pPr>
            <a:endParaRPr lang="it-IT" altLang="it-IT" sz="2600" dirty="0" smtClean="0">
              <a:solidFill>
                <a:schemeClr val="bg2"/>
              </a:solidFill>
            </a:endParaRPr>
          </a:p>
          <a:p>
            <a:pPr eaLnBrk="1" hangingPunct="1">
              <a:lnSpc>
                <a:spcPct val="90000"/>
              </a:lnSpc>
            </a:pPr>
            <a:endParaRPr lang="it-IT" altLang="it-IT" sz="2600" dirty="0" smtClean="0">
              <a:solidFill>
                <a:schemeClr val="bg2"/>
              </a:solidFill>
            </a:endParaRPr>
          </a:p>
          <a:p>
            <a:pPr eaLnBrk="1" hangingPunct="1">
              <a:lnSpc>
                <a:spcPct val="90000"/>
              </a:lnSpc>
            </a:pPr>
            <a:endParaRPr lang="it-IT" altLang="it-IT" sz="2600" dirty="0" smtClean="0">
              <a:solidFill>
                <a:schemeClr val="bg2"/>
              </a:solidFill>
            </a:endParaRPr>
          </a:p>
          <a:p>
            <a:pPr eaLnBrk="1" hangingPunct="1">
              <a:lnSpc>
                <a:spcPct val="90000"/>
              </a:lnSpc>
              <a:buFont typeface="Wingdings" pitchFamily="2" charset="2"/>
              <a:buNone/>
            </a:pPr>
            <a:endParaRPr lang="it-IT" altLang="it-IT" sz="2600" dirty="0" smtClean="0">
              <a:solidFill>
                <a:schemeClr val="bg2"/>
              </a:solidFill>
            </a:endParaRPr>
          </a:p>
          <a:p>
            <a:pPr algn="ctr" eaLnBrk="1" hangingPunct="1">
              <a:lnSpc>
                <a:spcPct val="90000"/>
              </a:lnSpc>
              <a:buFont typeface="Wingdings" pitchFamily="2" charset="2"/>
              <a:buNone/>
            </a:pPr>
            <a:r>
              <a:rPr lang="it-IT" altLang="it-IT" sz="2600" dirty="0" smtClean="0">
                <a:solidFill>
                  <a:schemeClr val="bg2"/>
                </a:solidFill>
              </a:rPr>
              <a:t> “</a:t>
            </a:r>
            <a:endParaRPr lang="it-IT" altLang="it-IT" sz="2600" i="1" dirty="0" smtClean="0">
              <a:solidFill>
                <a:schemeClr val="bg2"/>
              </a:solidFill>
            </a:endParaRPr>
          </a:p>
          <a:p>
            <a:pPr algn="ctr" eaLnBrk="1" hangingPunct="1">
              <a:lnSpc>
                <a:spcPct val="90000"/>
              </a:lnSpc>
              <a:buFont typeface="Wingdings" pitchFamily="2" charset="2"/>
              <a:buNone/>
            </a:pPr>
            <a:endParaRPr lang="it-IT" altLang="it-IT" sz="2600" dirty="0" smtClean="0">
              <a:solidFill>
                <a:schemeClr val="bg2"/>
              </a:solidFill>
            </a:endParaRPr>
          </a:p>
        </p:txBody>
      </p:sp>
      <p:sp>
        <p:nvSpPr>
          <p:cNvPr id="10" name="Segnaposto numero diapositiva 4"/>
          <p:cNvSpPr>
            <a:spLocks noGrp="1"/>
          </p:cNvSpPr>
          <p:nvPr>
            <p:ph type="sldNum" sz="quarter" idx="11"/>
          </p:nvPr>
        </p:nvSpPr>
        <p:spPr>
          <a:xfrm>
            <a:off x="7884368" y="644486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B2F8D8-EE2F-41C1-981F-571FFBAE2D50}" type="slidenum">
              <a:rPr lang="it-IT" altLang="it-IT" smtClean="0">
                <a:latin typeface="Arial Black" pitchFamily="34" charset="0"/>
              </a:rPr>
              <a:pPr eaLnBrk="1" hangingPunct="1"/>
              <a:t>23</a:t>
            </a:fld>
            <a:endParaRPr lang="it-IT" altLang="it-IT" dirty="0" smtClean="0">
              <a:latin typeface="Arial Black" pitchFamily="34" charset="0"/>
            </a:endParaRPr>
          </a:p>
        </p:txBody>
      </p:sp>
      <p:pic>
        <p:nvPicPr>
          <p:cNvPr id="11" name="Picture 7" descr="dot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98310" y="3573016"/>
            <a:ext cx="6953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79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2000"/>
                                        <p:tgtEl>
                                          <p:spTgt spid="9">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xEl>
                                              <p:pRg st="15" end="15"/>
                                            </p:txEl>
                                          </p:spTgt>
                                        </p:tgtEl>
                                        <p:attrNameLst>
                                          <p:attrName>style.visibility</p:attrName>
                                        </p:attrNameLst>
                                      </p:cBhvr>
                                      <p:to>
                                        <p:strVal val="visible"/>
                                      </p:to>
                                    </p:set>
                                    <p:animEffect transition="in" filter="fade">
                                      <p:cBhvr>
                                        <p:cTn id="19" dur="20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2"/>
          <p:cNvSpPr txBox="1">
            <a:spLocks noChangeArrowheads="1"/>
          </p:cNvSpPr>
          <p:nvPr/>
        </p:nvSpPr>
        <p:spPr>
          <a:xfrm>
            <a:off x="323528" y="2204864"/>
            <a:ext cx="382270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it-IT" sz="3200" b="1" dirty="0" smtClean="0">
                <a:solidFill>
                  <a:srgbClr val="FFC000"/>
                </a:solidFill>
              </a:rPr>
              <a:t>Le bacheche</a:t>
            </a:r>
            <a:endParaRPr lang="it-IT" sz="3200" b="1" dirty="0">
              <a:solidFill>
                <a:srgbClr val="FFC000"/>
              </a:solidFill>
            </a:endParaRPr>
          </a:p>
        </p:txBody>
      </p:sp>
      <p:sp>
        <p:nvSpPr>
          <p:cNvPr id="9" name="Rectangle 3"/>
          <p:cNvSpPr>
            <a:spLocks noGrp="1" noChangeArrowheads="1"/>
          </p:cNvSpPr>
          <p:nvPr>
            <p:ph idx="1"/>
          </p:nvPr>
        </p:nvSpPr>
        <p:spPr>
          <a:xfrm>
            <a:off x="750094" y="3022292"/>
            <a:ext cx="7643812" cy="1926141"/>
          </a:xfrm>
        </p:spPr>
        <p:txBody>
          <a:bodyPr>
            <a:normAutofit/>
          </a:bodyPr>
          <a:lstStyle/>
          <a:p>
            <a:pPr eaLnBrk="1" hangingPunct="1"/>
            <a:r>
              <a:rPr lang="it-IT" altLang="it-IT" sz="1600" dirty="0" smtClean="0">
                <a:solidFill>
                  <a:schemeClr val="accent6">
                    <a:lumMod val="20000"/>
                    <a:lumOff val="80000"/>
                  </a:schemeClr>
                </a:solidFill>
                <a:latin typeface="Arial" panose="020B0604020202020204" pitchFamily="34" charset="0"/>
                <a:cs typeface="Arial" panose="020B0604020202020204" pitchFamily="34" charset="0"/>
              </a:rPr>
              <a:t>Sono presenti in tutte le sedi</a:t>
            </a:r>
          </a:p>
          <a:p>
            <a:pPr eaLnBrk="1" hangingPunct="1"/>
            <a:r>
              <a:rPr lang="it-IT" altLang="it-IT" sz="1600" dirty="0" smtClean="0">
                <a:solidFill>
                  <a:schemeClr val="accent6">
                    <a:lumMod val="20000"/>
                    <a:lumOff val="80000"/>
                  </a:schemeClr>
                </a:solidFill>
                <a:latin typeface="Arial" panose="020B0604020202020204" pitchFamily="34" charset="0"/>
                <a:cs typeface="Arial" panose="020B0604020202020204" pitchFamily="34" charset="0"/>
              </a:rPr>
              <a:t>Possono essere utilizzate da tutti gli studenti</a:t>
            </a:r>
          </a:p>
          <a:p>
            <a:pPr eaLnBrk="1" hangingPunct="1"/>
            <a:r>
              <a:rPr lang="it-IT" altLang="it-IT" sz="1600" dirty="0" smtClean="0">
                <a:solidFill>
                  <a:schemeClr val="accent6">
                    <a:lumMod val="20000"/>
                    <a:lumOff val="80000"/>
                  </a:schemeClr>
                </a:solidFill>
                <a:latin typeface="Arial" panose="020B0604020202020204" pitchFamily="34" charset="0"/>
                <a:cs typeface="Arial" panose="020B0604020202020204" pitchFamily="34" charset="0"/>
              </a:rPr>
              <a:t>Vi si possono affiggere</a:t>
            </a:r>
          </a:p>
          <a:p>
            <a:pPr lvl="1" eaLnBrk="1" hangingPunct="1"/>
            <a:r>
              <a:rPr lang="it-IT" altLang="it-IT" sz="1600" dirty="0" smtClean="0">
                <a:solidFill>
                  <a:schemeClr val="accent6">
                    <a:lumMod val="20000"/>
                    <a:lumOff val="80000"/>
                  </a:schemeClr>
                </a:solidFill>
                <a:latin typeface="Arial" panose="020B0604020202020204" pitchFamily="34" charset="0"/>
                <a:cs typeface="Arial" panose="020B0604020202020204" pitchFamily="34" charset="0"/>
              </a:rPr>
              <a:t> locandine</a:t>
            </a:r>
          </a:p>
          <a:p>
            <a:pPr lvl="1" eaLnBrk="1" hangingPunct="1"/>
            <a:r>
              <a:rPr lang="it-IT" altLang="it-IT" sz="1600" dirty="0" smtClean="0">
                <a:solidFill>
                  <a:schemeClr val="accent6">
                    <a:lumMod val="20000"/>
                    <a:lumOff val="80000"/>
                  </a:schemeClr>
                </a:solidFill>
                <a:latin typeface="Arial" panose="020B0604020202020204" pitchFamily="34" charset="0"/>
                <a:cs typeface="Arial" panose="020B0604020202020204" pitchFamily="34" charset="0"/>
              </a:rPr>
              <a:t> avvisi</a:t>
            </a:r>
          </a:p>
          <a:p>
            <a:pPr lvl="1" eaLnBrk="1" hangingPunct="1"/>
            <a:r>
              <a:rPr lang="it-IT" altLang="it-IT" sz="1600" dirty="0" smtClean="0">
                <a:solidFill>
                  <a:schemeClr val="accent6">
                    <a:lumMod val="20000"/>
                    <a:lumOff val="80000"/>
                  </a:schemeClr>
                </a:solidFill>
                <a:latin typeface="Arial" panose="020B0604020202020204" pitchFamily="34" charset="0"/>
                <a:cs typeface="Arial" panose="020B0604020202020204" pitchFamily="34" charset="0"/>
              </a:rPr>
              <a:t> informazioni    </a:t>
            </a:r>
          </a:p>
        </p:txBody>
      </p:sp>
      <p:sp>
        <p:nvSpPr>
          <p:cNvPr id="10" name="Segnaposto numero diapositiva 4"/>
          <p:cNvSpPr>
            <a:spLocks noGrp="1"/>
          </p:cNvSpPr>
          <p:nvPr>
            <p:ph type="sldNum" sz="quarter" idx="11"/>
          </p:nvPr>
        </p:nvSpPr>
        <p:spPr>
          <a:xfrm>
            <a:off x="7913394" y="6474037"/>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E0F180-979A-4CDE-9BAB-1DB152E37C02}" type="slidenum">
              <a:rPr lang="it-IT" altLang="it-IT" smtClean="0">
                <a:latin typeface="Arial Black" pitchFamily="34" charset="0"/>
              </a:rPr>
              <a:pPr eaLnBrk="1" hangingPunct="1"/>
              <a:t>24</a:t>
            </a:fld>
            <a:endParaRPr lang="it-IT" altLang="it-IT" smtClean="0">
              <a:latin typeface="Arial Black" pitchFamily="34" charset="0"/>
            </a:endParaRPr>
          </a:p>
        </p:txBody>
      </p:sp>
      <p:pic>
        <p:nvPicPr>
          <p:cNvPr id="11" name="Picture 4" descr="informazioni bache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304" y="2937337"/>
            <a:ext cx="116681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p:cNvSpPr>
            <a:spLocks noChangeArrowheads="1"/>
          </p:cNvSpPr>
          <p:nvPr/>
        </p:nvSpPr>
        <p:spPr bwMode="auto">
          <a:xfrm>
            <a:off x="917526" y="4733306"/>
            <a:ext cx="3822700" cy="704773"/>
          </a:xfrm>
          <a:prstGeom prst="rect">
            <a:avLst/>
          </a:prstGeom>
          <a:noFill/>
          <a:ln w="9525">
            <a:noFill/>
            <a:miter lim="800000"/>
            <a:headEnd/>
            <a:tailEnd/>
          </a:ln>
          <a:effectLst/>
        </p:spPr>
        <p:txBody>
          <a:bodyPr anchor="ctr"/>
          <a:lstStyle/>
          <a:p>
            <a:pPr>
              <a:defRPr/>
            </a:pPr>
            <a:r>
              <a:rPr lang="it-IT" sz="3200" b="1" dirty="0" smtClean="0">
                <a:solidFill>
                  <a:srgbClr val="FFC000"/>
                </a:solidFill>
              </a:rPr>
              <a:t> Gli </a:t>
            </a:r>
            <a:r>
              <a:rPr lang="it-IT" sz="3200" b="1" dirty="0">
                <a:solidFill>
                  <a:srgbClr val="FFC000"/>
                </a:solidFill>
              </a:rPr>
              <a:t>armadietti</a:t>
            </a:r>
          </a:p>
        </p:txBody>
      </p:sp>
      <p:sp>
        <p:nvSpPr>
          <p:cNvPr id="13" name="Text Box 7"/>
          <p:cNvSpPr txBox="1">
            <a:spLocks noChangeArrowheads="1"/>
          </p:cNvSpPr>
          <p:nvPr/>
        </p:nvSpPr>
        <p:spPr bwMode="auto">
          <a:xfrm>
            <a:off x="1355676" y="5459016"/>
            <a:ext cx="67691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altLang="it-IT" sz="1600" dirty="0">
                <a:solidFill>
                  <a:schemeClr val="accent6">
                    <a:lumMod val="20000"/>
                    <a:lumOff val="80000"/>
                  </a:schemeClr>
                </a:solidFill>
              </a:rPr>
              <a:t>A ciascun alunno verrà assegnato un armadietto </a:t>
            </a:r>
          </a:p>
        </p:txBody>
      </p:sp>
    </p:spTree>
    <p:extLst>
      <p:ext uri="{BB962C8B-B14F-4D97-AF65-F5344CB8AC3E}">
        <p14:creationId xmlns:p14="http://schemas.microsoft.com/office/powerpoint/2010/main" val="45041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2000"/>
                                        <p:tgtEl>
                                          <p:spTgt spid="9">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2000"/>
                                        <p:tgtEl>
                                          <p:spTgt spid="9">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2000"/>
                                        <p:tgtEl>
                                          <p:spTgt spid="9">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2000"/>
                                        <p:tgtEl>
                                          <p:spTgt spid="9">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2000"/>
                                        <p:tgtEl>
                                          <p:spTgt spid="9">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2"/>
          <p:cNvSpPr txBox="1">
            <a:spLocks noChangeArrowheads="1"/>
          </p:cNvSpPr>
          <p:nvPr/>
        </p:nvSpPr>
        <p:spPr>
          <a:xfrm>
            <a:off x="423805" y="2564904"/>
            <a:ext cx="4181475" cy="1038225"/>
          </a:xfrm>
          <a:prstGeom prst="rect">
            <a:avLst/>
          </a:prstGeom>
          <a:solidFill>
            <a:schemeClr val="tx1">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dirty="0" smtClean="0">
                <a:solidFill>
                  <a:schemeClr val="bg1"/>
                </a:solidFill>
              </a:rPr>
              <a:t>Servizio ristoro </a:t>
            </a:r>
          </a:p>
        </p:txBody>
      </p:sp>
      <p:sp>
        <p:nvSpPr>
          <p:cNvPr id="9" name="Rectangle 3"/>
          <p:cNvSpPr>
            <a:spLocks noGrp="1" noChangeArrowheads="1"/>
          </p:cNvSpPr>
          <p:nvPr>
            <p:ph idx="1"/>
          </p:nvPr>
        </p:nvSpPr>
        <p:spPr>
          <a:xfrm>
            <a:off x="570671" y="4077072"/>
            <a:ext cx="6424613" cy="1514847"/>
          </a:xfrm>
        </p:spPr>
        <p:txBody>
          <a:bodyPr>
            <a:normAutofit lnSpcReduction="10000"/>
          </a:bodyPr>
          <a:lstStyle/>
          <a:p>
            <a:pPr eaLnBrk="1" hangingPunct="1">
              <a:lnSpc>
                <a:spcPct val="90000"/>
              </a:lnSpc>
              <a:defRPr/>
            </a:pPr>
            <a:r>
              <a:rPr lang="it-IT" sz="2600" dirty="0">
                <a:solidFill>
                  <a:schemeClr val="tx1">
                    <a:lumMod val="85000"/>
                  </a:schemeClr>
                </a:solidFill>
              </a:rPr>
              <a:t>durante l’intervallo </a:t>
            </a:r>
            <a:r>
              <a:rPr lang="it-IT" sz="2600" dirty="0" smtClean="0">
                <a:solidFill>
                  <a:schemeClr val="tx1">
                    <a:lumMod val="85000"/>
                  </a:schemeClr>
                </a:solidFill>
              </a:rPr>
              <a:t>è </a:t>
            </a:r>
            <a:r>
              <a:rPr lang="it-IT" sz="2600" dirty="0">
                <a:solidFill>
                  <a:schemeClr val="tx1">
                    <a:lumMod val="85000"/>
                  </a:schemeClr>
                </a:solidFill>
              </a:rPr>
              <a:t>funzionante un servizio di ristoro per l’acquisto di </a:t>
            </a:r>
            <a:r>
              <a:rPr lang="it-IT" sz="2600" dirty="0" smtClean="0">
                <a:solidFill>
                  <a:schemeClr val="tx1">
                    <a:lumMod val="85000"/>
                  </a:schemeClr>
                </a:solidFill>
              </a:rPr>
              <a:t>panini, focacce, bevande e di snack presenti nei distributori automatici</a:t>
            </a:r>
            <a:endParaRPr lang="it-IT" sz="2600" dirty="0">
              <a:solidFill>
                <a:schemeClr val="tx1">
                  <a:lumMod val="85000"/>
                </a:schemeClr>
              </a:solidFill>
            </a:endParaRPr>
          </a:p>
        </p:txBody>
      </p:sp>
      <p:sp>
        <p:nvSpPr>
          <p:cNvPr id="10" name="Segnaposto numero diapositiva 4"/>
          <p:cNvSpPr>
            <a:spLocks noGrp="1"/>
          </p:cNvSpPr>
          <p:nvPr>
            <p:ph type="sldNum" sz="quarter" idx="11"/>
          </p:nvPr>
        </p:nvSpPr>
        <p:spPr>
          <a:xfrm>
            <a:off x="7884368" y="6487684"/>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D01E52-E40D-4DF0-9B08-76237F70D57C}" type="slidenum">
              <a:rPr lang="it-IT" altLang="it-IT" smtClean="0">
                <a:latin typeface="Arial Black" pitchFamily="34" charset="0"/>
              </a:rPr>
              <a:pPr eaLnBrk="1" hangingPunct="1"/>
              <a:t>25</a:t>
            </a:fld>
            <a:endParaRPr lang="it-IT" altLang="it-IT" smtClean="0">
              <a:latin typeface="Arial Black" pitchFamily="34" charset="0"/>
            </a:endParaRPr>
          </a:p>
        </p:txBody>
      </p:sp>
      <p:pic>
        <p:nvPicPr>
          <p:cNvPr id="11" name="Picture 4" descr="Donne06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3603129"/>
            <a:ext cx="8810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83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4" presetClass="entr" presetSubtype="3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out)">
                                      <p:cBhvr>
                                        <p:cTn id="10" dur="1000"/>
                                        <p:tgtEl>
                                          <p:spTgt spid="11"/>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2"/>
          <p:cNvSpPr txBox="1">
            <a:spLocks noChangeArrowheads="1"/>
          </p:cNvSpPr>
          <p:nvPr/>
        </p:nvSpPr>
        <p:spPr>
          <a:xfrm>
            <a:off x="454735" y="2492896"/>
            <a:ext cx="5337175" cy="11080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dirty="0" smtClean="0">
                <a:solidFill>
                  <a:schemeClr val="tx1">
                    <a:lumMod val="95000"/>
                  </a:schemeClr>
                </a:solidFill>
              </a:rPr>
              <a:t>In caso di infortunio</a:t>
            </a:r>
          </a:p>
        </p:txBody>
      </p:sp>
      <p:sp>
        <p:nvSpPr>
          <p:cNvPr id="9" name="Rectangle 3"/>
          <p:cNvSpPr>
            <a:spLocks noGrp="1" noChangeArrowheads="1"/>
          </p:cNvSpPr>
          <p:nvPr>
            <p:ph idx="1"/>
          </p:nvPr>
        </p:nvSpPr>
        <p:spPr>
          <a:xfrm>
            <a:off x="575469" y="3582032"/>
            <a:ext cx="7993062" cy="2348309"/>
          </a:xfrm>
        </p:spPr>
        <p:txBody>
          <a:bodyPr>
            <a:normAutofit lnSpcReduction="10000"/>
          </a:bodyPr>
          <a:lstStyle/>
          <a:p>
            <a:pPr eaLnBrk="1" hangingPunct="1"/>
            <a:r>
              <a:rPr lang="it-IT" altLang="it-IT" sz="2800" dirty="0" smtClean="0">
                <a:solidFill>
                  <a:schemeClr val="tx1">
                    <a:lumMod val="85000"/>
                  </a:schemeClr>
                </a:solidFill>
              </a:rPr>
              <a:t>durante le ore di attività didattica curriculare</a:t>
            </a:r>
          </a:p>
          <a:p>
            <a:pPr eaLnBrk="1" hangingPunct="1"/>
            <a:r>
              <a:rPr lang="it-IT" altLang="it-IT" sz="2800" dirty="0" smtClean="0">
                <a:solidFill>
                  <a:schemeClr val="tx1">
                    <a:lumMod val="85000"/>
                  </a:schemeClr>
                </a:solidFill>
              </a:rPr>
              <a:t>nel percorso da casa a scuola</a:t>
            </a:r>
          </a:p>
          <a:p>
            <a:pPr eaLnBrk="1" hangingPunct="1">
              <a:buFont typeface="Wingdings" pitchFamily="2" charset="2"/>
              <a:buNone/>
            </a:pPr>
            <a:r>
              <a:rPr lang="it-IT" altLang="it-IT" sz="2800" dirty="0" smtClean="0">
                <a:solidFill>
                  <a:schemeClr val="tx1">
                    <a:lumMod val="85000"/>
                  </a:schemeClr>
                </a:solidFill>
              </a:rPr>
              <a:t>   bisogna segnalare </a:t>
            </a:r>
            <a:r>
              <a:rPr lang="it-IT" altLang="it-IT" sz="2800" i="1" u="sng" dirty="0" smtClean="0">
                <a:solidFill>
                  <a:schemeClr val="tx1">
                    <a:lumMod val="85000"/>
                  </a:schemeClr>
                </a:solidFill>
              </a:rPr>
              <a:t>tempestivamente</a:t>
            </a:r>
            <a:r>
              <a:rPr lang="it-IT" altLang="it-IT" sz="2800" dirty="0" smtClean="0">
                <a:solidFill>
                  <a:schemeClr val="tx1">
                    <a:lumMod val="85000"/>
                  </a:schemeClr>
                </a:solidFill>
              </a:rPr>
              <a:t> alla segreteria del liceo l’accaduto per poter aprire la pratica assicurativa </a:t>
            </a:r>
          </a:p>
        </p:txBody>
      </p:sp>
      <p:sp>
        <p:nvSpPr>
          <p:cNvPr id="10" name="Segnaposto numero diapositiva 4"/>
          <p:cNvSpPr>
            <a:spLocks noGrp="1"/>
          </p:cNvSpPr>
          <p:nvPr>
            <p:ph type="sldNum" sz="quarter" idx="11"/>
          </p:nvPr>
        </p:nvSpPr>
        <p:spPr>
          <a:xfrm>
            <a:off x="7884368" y="6460389"/>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4AD44E-6C3C-4B11-A1A2-7917047049F6}" type="slidenum">
              <a:rPr lang="it-IT" altLang="it-IT" smtClean="0">
                <a:latin typeface="Arial Black" pitchFamily="34" charset="0"/>
              </a:rPr>
              <a:pPr eaLnBrk="1" hangingPunct="1"/>
              <a:t>26</a:t>
            </a:fld>
            <a:endParaRPr lang="it-IT" altLang="it-IT" smtClean="0">
              <a:latin typeface="Arial Black" pitchFamily="34" charset="0"/>
            </a:endParaRPr>
          </a:p>
        </p:txBody>
      </p:sp>
      <p:pic>
        <p:nvPicPr>
          <p:cNvPr id="11" name="Picture 5" descr="infortunio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2510358"/>
            <a:ext cx="1439863"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48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4" presetClass="entr" presetSubtype="3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out)">
                                      <p:cBhvr>
                                        <p:cTn id="10" dur="1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2000"/>
                                        <p:tgtEl>
                                          <p:spTgt spid="9">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2000"/>
                                        <p:tgtEl>
                                          <p:spTgt spid="9">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9" name="Rectangle 2"/>
          <p:cNvSpPr txBox="1">
            <a:spLocks noChangeArrowheads="1"/>
          </p:cNvSpPr>
          <p:nvPr/>
        </p:nvSpPr>
        <p:spPr>
          <a:xfrm>
            <a:off x="2660200" y="2492896"/>
            <a:ext cx="3538538" cy="8651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4200" dirty="0" smtClean="0">
                <a:solidFill>
                  <a:srgbClr val="0000FF"/>
                </a:solidFill>
              </a:rPr>
              <a:t>Il patentino </a:t>
            </a:r>
          </a:p>
        </p:txBody>
      </p:sp>
      <p:sp>
        <p:nvSpPr>
          <p:cNvPr id="10" name="Rectangle 3"/>
          <p:cNvSpPr>
            <a:spLocks noGrp="1" noChangeArrowheads="1"/>
          </p:cNvSpPr>
          <p:nvPr>
            <p:ph idx="1"/>
          </p:nvPr>
        </p:nvSpPr>
        <p:spPr>
          <a:xfrm>
            <a:off x="457200" y="3575078"/>
            <a:ext cx="8229600" cy="2336650"/>
          </a:xfrm>
        </p:spPr>
        <p:txBody>
          <a:bodyPr>
            <a:normAutofit/>
          </a:bodyPr>
          <a:lstStyle/>
          <a:p>
            <a:pPr eaLnBrk="1" hangingPunct="1"/>
            <a:r>
              <a:rPr lang="it-IT" altLang="it-IT" sz="2000" dirty="0" smtClean="0">
                <a:solidFill>
                  <a:schemeClr val="tx1">
                    <a:lumMod val="95000"/>
                  </a:schemeClr>
                </a:solidFill>
              </a:rPr>
              <a:t>Dal 1° luglio 2004 tutti i ragazzi </a:t>
            </a:r>
            <a:r>
              <a:rPr lang="it-IT" altLang="it-IT" sz="2000" b="1" dirty="0" smtClean="0">
                <a:solidFill>
                  <a:schemeClr val="tx1">
                    <a:lumMod val="95000"/>
                  </a:schemeClr>
                </a:solidFill>
              </a:rPr>
              <a:t>dai 14 ai 18 anni</a:t>
            </a:r>
            <a:r>
              <a:rPr lang="it-IT" altLang="it-IT" sz="2000" dirty="0" smtClean="0">
                <a:solidFill>
                  <a:schemeClr val="tx1">
                    <a:lumMod val="95000"/>
                  </a:schemeClr>
                </a:solidFill>
              </a:rPr>
              <a:t> devono avere un </a:t>
            </a:r>
            <a:r>
              <a:rPr lang="it-IT" altLang="it-IT" sz="2000" b="1" dirty="0" smtClean="0">
                <a:solidFill>
                  <a:schemeClr val="tx1">
                    <a:lumMod val="95000"/>
                  </a:schemeClr>
                </a:solidFill>
              </a:rPr>
              <a:t>"</a:t>
            </a:r>
            <a:r>
              <a:rPr lang="it-IT" altLang="it-IT" sz="2000" b="1" i="1" dirty="0" smtClean="0">
                <a:solidFill>
                  <a:schemeClr val="tx1">
                    <a:lumMod val="95000"/>
                  </a:schemeClr>
                </a:solidFill>
              </a:rPr>
              <a:t>patentino</a:t>
            </a:r>
            <a:r>
              <a:rPr lang="it-IT" altLang="it-IT" sz="2000" b="1" dirty="0" smtClean="0">
                <a:solidFill>
                  <a:schemeClr val="tx1">
                    <a:lumMod val="95000"/>
                  </a:schemeClr>
                </a:solidFill>
              </a:rPr>
              <a:t>"</a:t>
            </a:r>
            <a:r>
              <a:rPr lang="it-IT" altLang="it-IT" sz="2000" dirty="0" smtClean="0">
                <a:solidFill>
                  <a:schemeClr val="tx1">
                    <a:lumMod val="95000"/>
                  </a:schemeClr>
                </a:solidFill>
              </a:rPr>
              <a:t> per poter guidare il ciclomotore.</a:t>
            </a:r>
            <a:br>
              <a:rPr lang="it-IT" altLang="it-IT" sz="2000" dirty="0" smtClean="0">
                <a:solidFill>
                  <a:schemeClr val="tx1">
                    <a:lumMod val="95000"/>
                  </a:schemeClr>
                </a:solidFill>
              </a:rPr>
            </a:br>
            <a:r>
              <a:rPr lang="it-IT" altLang="it-IT" sz="2000" dirty="0" smtClean="0">
                <a:solidFill>
                  <a:schemeClr val="tx1">
                    <a:lumMod val="95000"/>
                  </a:schemeClr>
                </a:solidFill>
              </a:rPr>
              <a:t>Questo documento, che si chiama </a:t>
            </a:r>
            <a:r>
              <a:rPr lang="it-IT" altLang="it-IT" sz="2000" b="1" dirty="0" smtClean="0">
                <a:solidFill>
                  <a:schemeClr val="tx1">
                    <a:lumMod val="95000"/>
                  </a:schemeClr>
                </a:solidFill>
              </a:rPr>
              <a:t>certificato di idoneità alla guida del ciclomotore</a:t>
            </a:r>
            <a:r>
              <a:rPr lang="it-IT" altLang="it-IT" sz="2000" dirty="0" smtClean="0">
                <a:solidFill>
                  <a:schemeClr val="tx1">
                    <a:lumMod val="95000"/>
                  </a:schemeClr>
                </a:solidFill>
              </a:rPr>
              <a:t>, potrà essere conseguito anche a scuola.</a:t>
            </a:r>
          </a:p>
          <a:p>
            <a:pPr eaLnBrk="1" hangingPunct="1"/>
            <a:r>
              <a:rPr lang="it-IT" altLang="it-IT" sz="2000" dirty="0" smtClean="0">
                <a:solidFill>
                  <a:schemeClr val="tx1">
                    <a:lumMod val="95000"/>
                  </a:schemeClr>
                </a:solidFill>
              </a:rPr>
              <a:t>Sarai informato da appositi avvisi circa le modalità con le quali potrai frequentare i corsi di preparazione e sostenere gli esami per il conseguimento del patentino</a:t>
            </a:r>
          </a:p>
        </p:txBody>
      </p:sp>
      <p:sp>
        <p:nvSpPr>
          <p:cNvPr id="11" name="Segnaposto numero diapositiva 4"/>
          <p:cNvSpPr>
            <a:spLocks noGrp="1"/>
          </p:cNvSpPr>
          <p:nvPr>
            <p:ph type="sldNum" sz="quarter" idx="11"/>
          </p:nvPr>
        </p:nvSpPr>
        <p:spPr>
          <a:xfrm>
            <a:off x="7884368" y="645789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C216B0-8529-4930-A4E3-9221B6E1B3C2}" type="slidenum">
              <a:rPr lang="it-IT" altLang="it-IT" smtClean="0">
                <a:latin typeface="Arial Black" pitchFamily="34" charset="0"/>
              </a:rPr>
              <a:pPr eaLnBrk="1" hangingPunct="1"/>
              <a:t>27</a:t>
            </a:fld>
            <a:endParaRPr lang="it-IT" altLang="it-IT" dirty="0" smtClean="0">
              <a:latin typeface="Arial Black" pitchFamily="34" charset="0"/>
            </a:endParaRPr>
          </a:p>
        </p:txBody>
      </p:sp>
      <p:pic>
        <p:nvPicPr>
          <p:cNvPr id="12" name="Picture 8" descr="showp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76982" y="2492896"/>
            <a:ext cx="1272779" cy="103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69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2000"/>
                                        <p:tgtEl>
                                          <p:spTgt spid="10">
                                            <p:txEl>
                                              <p:pRg st="0" end="0"/>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2"/>
          <p:cNvSpPr txBox="1">
            <a:spLocks noChangeArrowheads="1"/>
          </p:cNvSpPr>
          <p:nvPr/>
        </p:nvSpPr>
        <p:spPr>
          <a:xfrm>
            <a:off x="626606" y="2236424"/>
            <a:ext cx="8229600" cy="12114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2800" dirty="0" smtClean="0">
                <a:solidFill>
                  <a:srgbClr val="FFC000"/>
                </a:solidFill>
              </a:rPr>
              <a:t>NORME GENERALI PER LE ASSENZE E I RITARDI DEGLI ALUNNI *</a:t>
            </a:r>
          </a:p>
        </p:txBody>
      </p:sp>
      <p:sp>
        <p:nvSpPr>
          <p:cNvPr id="9" name="Rectangle 3"/>
          <p:cNvSpPr>
            <a:spLocks noGrp="1" noChangeArrowheads="1"/>
          </p:cNvSpPr>
          <p:nvPr>
            <p:ph idx="1"/>
          </p:nvPr>
        </p:nvSpPr>
        <p:spPr>
          <a:xfrm>
            <a:off x="457200" y="3447867"/>
            <a:ext cx="8229600" cy="2062932"/>
          </a:xfrm>
        </p:spPr>
        <p:txBody>
          <a:bodyPr>
            <a:normAutofit/>
          </a:bodyPr>
          <a:lstStyle/>
          <a:p>
            <a:pPr algn="just" eaLnBrk="1" hangingPunct="1">
              <a:lnSpc>
                <a:spcPct val="80000"/>
              </a:lnSpc>
              <a:buFont typeface="Wingdings" pitchFamily="2" charset="2"/>
              <a:buChar char="q"/>
            </a:pPr>
            <a:r>
              <a:rPr lang="it-IT" altLang="it-IT" sz="1600" dirty="0" smtClean="0">
                <a:solidFill>
                  <a:schemeClr val="tx1">
                    <a:lumMod val="95000"/>
                  </a:schemeClr>
                </a:solidFill>
              </a:rPr>
              <a:t>Gli alunni che si assentano dalle lezioni sono ammessi in classe previa dichiarazione da parte di uno dei genitori o di chi ne fa le veci, circa i motivi dell’assenza: </a:t>
            </a:r>
          </a:p>
          <a:p>
            <a:pPr algn="just" eaLnBrk="1" hangingPunct="1">
              <a:lnSpc>
                <a:spcPct val="80000"/>
              </a:lnSpc>
              <a:buFont typeface="Wingdings" pitchFamily="2" charset="2"/>
              <a:buChar char="q"/>
            </a:pPr>
            <a:r>
              <a:rPr lang="it-IT" altLang="it-IT" sz="1600" dirty="0" smtClean="0">
                <a:solidFill>
                  <a:schemeClr val="tx1">
                    <a:lumMod val="95000"/>
                  </a:schemeClr>
                </a:solidFill>
              </a:rPr>
              <a:t>Lo studente, il giorno del rientro, dovrà presentare la giustificazione dell’assenza all’insegnante della prima ora di lezione</a:t>
            </a:r>
          </a:p>
          <a:p>
            <a:pPr algn="just" eaLnBrk="1" hangingPunct="1">
              <a:lnSpc>
                <a:spcPct val="80000"/>
              </a:lnSpc>
              <a:buFont typeface="Wingdings" pitchFamily="2" charset="2"/>
              <a:buChar char="q"/>
            </a:pPr>
            <a:r>
              <a:rPr lang="it-IT" altLang="it-IT" sz="1600" dirty="0" smtClean="0">
                <a:solidFill>
                  <a:schemeClr val="tx1">
                    <a:lumMod val="95000"/>
                  </a:schemeClr>
                </a:solidFill>
              </a:rPr>
              <a:t>Solo gli studenti maggiorenni possono firmare le proprie giustificazioni o richieste. </a:t>
            </a:r>
          </a:p>
          <a:p>
            <a:pPr algn="just" eaLnBrk="1" hangingPunct="1">
              <a:lnSpc>
                <a:spcPct val="80000"/>
              </a:lnSpc>
              <a:buFont typeface="Wingdings" pitchFamily="2" charset="2"/>
              <a:buChar char="q"/>
            </a:pPr>
            <a:r>
              <a:rPr lang="it-IT" altLang="it-IT" sz="1600" dirty="0" smtClean="0">
                <a:solidFill>
                  <a:schemeClr val="tx1">
                    <a:lumMod val="95000"/>
                  </a:schemeClr>
                </a:solidFill>
              </a:rPr>
              <a:t>Le giustificazioni delle assenze e dei ritardi, così come le richieste dei permessi d’uscita anticipata, devono essere scritti sul libretto delle giustificazioni e non sui diari personali. </a:t>
            </a:r>
          </a:p>
          <a:p>
            <a:pPr algn="just" eaLnBrk="1" hangingPunct="1">
              <a:lnSpc>
                <a:spcPct val="80000"/>
              </a:lnSpc>
              <a:buFont typeface="Wingdings" pitchFamily="2" charset="2"/>
              <a:buChar char="q"/>
            </a:pPr>
            <a:r>
              <a:rPr lang="it-IT" altLang="it-IT" sz="1600" dirty="0" smtClean="0">
                <a:solidFill>
                  <a:schemeClr val="tx1">
                    <a:lumMod val="95000"/>
                  </a:schemeClr>
                </a:solidFill>
              </a:rPr>
              <a:t>Assenze e ritardi possono costituire elementi per la determinazione del voto di condotta.</a:t>
            </a:r>
          </a:p>
          <a:p>
            <a:pPr eaLnBrk="1" hangingPunct="1">
              <a:lnSpc>
                <a:spcPct val="80000"/>
              </a:lnSpc>
              <a:buFont typeface="Wingdings" pitchFamily="2" charset="2"/>
              <a:buNone/>
            </a:pPr>
            <a:endParaRPr lang="it-IT" altLang="it-IT" sz="1900" dirty="0" smtClean="0">
              <a:solidFill>
                <a:schemeClr val="bg2"/>
              </a:solidFill>
            </a:endParaRPr>
          </a:p>
        </p:txBody>
      </p:sp>
      <p:sp>
        <p:nvSpPr>
          <p:cNvPr id="10" name="Segnaposto piè di pagina 3"/>
          <p:cNvSpPr>
            <a:spLocks noGrp="1"/>
          </p:cNvSpPr>
          <p:nvPr>
            <p:ph type="ftr" sz="quarter" idx="10"/>
          </p:nvPr>
        </p:nvSpPr>
        <p:spPr>
          <a:xfrm>
            <a:off x="3124200" y="5423748"/>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dirty="0" smtClean="0"/>
              <a:t>* estratto dal regolamento di Istituto</a:t>
            </a:r>
          </a:p>
        </p:txBody>
      </p:sp>
      <p:sp>
        <p:nvSpPr>
          <p:cNvPr id="11" name="Segnaposto numero diapositiva 4"/>
          <p:cNvSpPr>
            <a:spLocks noGrp="1"/>
          </p:cNvSpPr>
          <p:nvPr>
            <p:ph type="sldNum" sz="quarter" idx="11"/>
          </p:nvPr>
        </p:nvSpPr>
        <p:spPr>
          <a:xfrm>
            <a:off x="7884368"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7C6335-D98B-4551-936D-2765A6FE9F9A}" type="slidenum">
              <a:rPr lang="it-IT" altLang="it-IT" smtClean="0">
                <a:latin typeface="Arial Black" pitchFamily="34" charset="0"/>
              </a:rPr>
              <a:pPr eaLnBrk="1" hangingPunct="1"/>
              <a:t>28</a:t>
            </a:fld>
            <a:endParaRPr lang="it-IT" altLang="it-IT" dirty="0" smtClean="0">
              <a:latin typeface="Arial Black" pitchFamily="34" charset="0"/>
            </a:endParaRPr>
          </a:p>
        </p:txBody>
      </p:sp>
    </p:spTree>
    <p:extLst>
      <p:ext uri="{BB962C8B-B14F-4D97-AF65-F5344CB8AC3E}">
        <p14:creationId xmlns:p14="http://schemas.microsoft.com/office/powerpoint/2010/main" val="1357280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2"/>
          <p:cNvSpPr txBox="1">
            <a:spLocks noChangeArrowheads="1"/>
          </p:cNvSpPr>
          <p:nvPr/>
        </p:nvSpPr>
        <p:spPr>
          <a:xfrm>
            <a:off x="600595" y="2492896"/>
            <a:ext cx="8229600" cy="863600"/>
          </a:xfrm>
          <a:prstGeom prst="rect">
            <a:avLst/>
          </a:prstGeom>
          <a:solidFill>
            <a:schemeClr val="tx1">
              <a:lumMod val="8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3200" dirty="0" smtClean="0">
                <a:solidFill>
                  <a:schemeClr val="bg1"/>
                </a:solidFill>
              </a:rPr>
              <a:t>Studenti privi di giustificazione dell’assenza</a:t>
            </a:r>
          </a:p>
        </p:txBody>
      </p:sp>
      <p:sp>
        <p:nvSpPr>
          <p:cNvPr id="9" name="Rectangle 3"/>
          <p:cNvSpPr>
            <a:spLocks noGrp="1" noChangeArrowheads="1"/>
          </p:cNvSpPr>
          <p:nvPr>
            <p:ph idx="1"/>
          </p:nvPr>
        </p:nvSpPr>
        <p:spPr>
          <a:xfrm>
            <a:off x="457200" y="3532219"/>
            <a:ext cx="8229600" cy="2379509"/>
          </a:xfrm>
        </p:spPr>
        <p:txBody>
          <a:bodyPr>
            <a:normAutofit lnSpcReduction="10000"/>
          </a:bodyPr>
          <a:lstStyle/>
          <a:p>
            <a:pPr eaLnBrk="1" hangingPunct="1">
              <a:lnSpc>
                <a:spcPct val="80000"/>
              </a:lnSpc>
            </a:pPr>
            <a:r>
              <a:rPr lang="it-IT" altLang="it-IT" sz="1800" dirty="0" smtClean="0">
                <a:solidFill>
                  <a:schemeClr val="tx1">
                    <a:lumMod val="95000"/>
                  </a:schemeClr>
                </a:solidFill>
                <a:latin typeface="Arial Unicode MS" pitchFamily="34" charset="-128"/>
                <a:ea typeface="Arial Unicode MS" pitchFamily="34" charset="-128"/>
                <a:cs typeface="Arial Unicode MS" pitchFamily="34" charset="-128"/>
              </a:rPr>
              <a:t>Gli studenti che, dopo un’assenza di uno o più giorni, si presentassero a scuola privi della dovuta giustificazione, non potranno essere riammessi alle lezioni.</a:t>
            </a:r>
          </a:p>
          <a:p>
            <a:pPr eaLnBrk="1" hangingPunct="1">
              <a:lnSpc>
                <a:spcPct val="80000"/>
              </a:lnSpc>
            </a:pPr>
            <a:r>
              <a:rPr lang="it-IT" altLang="it-IT" sz="1800" dirty="0" smtClean="0">
                <a:solidFill>
                  <a:schemeClr val="tx1">
                    <a:lumMod val="95000"/>
                  </a:schemeClr>
                </a:solidFill>
                <a:latin typeface="Arial Unicode MS" pitchFamily="34" charset="-128"/>
                <a:ea typeface="Arial Unicode MS" pitchFamily="34" charset="-128"/>
                <a:cs typeface="Arial Unicode MS" pitchFamily="34" charset="-128"/>
              </a:rPr>
              <a:t>Solo su parere del Preside o di chi ne fa le veci sarà consentita la riammissione alle lezioni. L’assenza comunque dovrà essere giustificata il giorno successivo a quello della riammissione. </a:t>
            </a:r>
          </a:p>
          <a:p>
            <a:pPr eaLnBrk="1" hangingPunct="1">
              <a:lnSpc>
                <a:spcPct val="80000"/>
              </a:lnSpc>
            </a:pPr>
            <a:r>
              <a:rPr lang="it-IT" altLang="it-IT" sz="1800" dirty="0" smtClean="0">
                <a:solidFill>
                  <a:schemeClr val="tx1">
                    <a:lumMod val="95000"/>
                  </a:schemeClr>
                </a:solidFill>
                <a:latin typeface="Arial Unicode MS" pitchFamily="34" charset="-128"/>
                <a:ea typeface="Arial Unicode MS" pitchFamily="34" charset="-128"/>
                <a:cs typeface="Arial Unicode MS" pitchFamily="34" charset="-128"/>
              </a:rPr>
              <a:t>Nel caso in cui perduri la mancanza della giustificazione, il docente della prima ora lo annoterà sul registro di classe e lo comunicherà alla Presidenza, la quale provvederà a convocare la famiglia dell’allievo per regolarizzare la sua posizione</a:t>
            </a:r>
          </a:p>
          <a:p>
            <a:pPr eaLnBrk="1" hangingPunct="1">
              <a:lnSpc>
                <a:spcPct val="80000"/>
              </a:lnSpc>
            </a:pPr>
            <a:endParaRPr lang="it-IT" altLang="it-IT" sz="2200" dirty="0" smtClean="0">
              <a:solidFill>
                <a:schemeClr val="bg2"/>
              </a:solidFill>
            </a:endParaRPr>
          </a:p>
        </p:txBody>
      </p:sp>
      <p:sp>
        <p:nvSpPr>
          <p:cNvPr id="10" name="Segnaposto numero diapositiva 4"/>
          <p:cNvSpPr>
            <a:spLocks noGrp="1"/>
          </p:cNvSpPr>
          <p:nvPr>
            <p:ph type="sldNum" sz="quarter" idx="11"/>
          </p:nvPr>
        </p:nvSpPr>
        <p:spPr>
          <a:xfrm>
            <a:off x="7884368" y="6474037"/>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265B8B-5925-4AFB-BAE8-7AEA7A0E408B}" type="slidenum">
              <a:rPr lang="it-IT" altLang="it-IT" smtClean="0">
                <a:latin typeface="Arial Black" pitchFamily="34" charset="0"/>
              </a:rPr>
              <a:pPr eaLnBrk="1" hangingPunct="1"/>
              <a:t>29</a:t>
            </a:fld>
            <a:endParaRPr lang="it-IT" altLang="it-IT" dirty="0" smtClean="0">
              <a:latin typeface="Arial Black" pitchFamily="34" charset="0"/>
            </a:endParaRPr>
          </a:p>
        </p:txBody>
      </p:sp>
    </p:spTree>
    <p:extLst>
      <p:ext uri="{BB962C8B-B14F-4D97-AF65-F5344CB8AC3E}">
        <p14:creationId xmlns:p14="http://schemas.microsoft.com/office/powerpoint/2010/main" val="887418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9"/>
          <p:cNvSpPr txBox="1">
            <a:spLocks noChangeArrowheads="1"/>
          </p:cNvSpPr>
          <p:nvPr/>
        </p:nvSpPr>
        <p:spPr>
          <a:xfrm>
            <a:off x="4385721" y="3108942"/>
            <a:ext cx="4031184" cy="266429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altLang="it-IT" sz="2400" dirty="0" smtClean="0">
                <a:solidFill>
                  <a:schemeClr val="bg2">
                    <a:lumMod val="20000"/>
                    <a:lumOff val="80000"/>
                  </a:schemeClr>
                </a:solidFill>
              </a:rPr>
              <a:t>Cosa devo fare se ...?</a:t>
            </a:r>
          </a:p>
          <a:p>
            <a:r>
              <a:rPr lang="it-IT" altLang="it-IT" sz="2400" dirty="0" smtClean="0">
                <a:solidFill>
                  <a:schemeClr val="bg2">
                    <a:lumMod val="20000"/>
                    <a:lumOff val="80000"/>
                  </a:schemeClr>
                </a:solidFill>
              </a:rPr>
              <a:t>A chi mi devo rivolgere ...?</a:t>
            </a:r>
          </a:p>
          <a:p>
            <a:r>
              <a:rPr lang="it-IT" altLang="it-IT" sz="2400" dirty="0" smtClean="0">
                <a:solidFill>
                  <a:schemeClr val="bg2">
                    <a:lumMod val="20000"/>
                    <a:lumOff val="80000"/>
                  </a:schemeClr>
                </a:solidFill>
              </a:rPr>
              <a:t>Dove si trova …?</a:t>
            </a:r>
          </a:p>
          <a:p>
            <a:r>
              <a:rPr lang="it-IT" altLang="it-IT" sz="2400" dirty="0" smtClean="0">
                <a:solidFill>
                  <a:schemeClr val="bg2">
                    <a:lumMod val="20000"/>
                    <a:lumOff val="80000"/>
                  </a:schemeClr>
                </a:solidFill>
              </a:rPr>
              <a:t>A che ora …?</a:t>
            </a:r>
          </a:p>
          <a:p>
            <a:r>
              <a:rPr lang="it-IT" altLang="it-IT" sz="2400" dirty="0" smtClean="0">
                <a:solidFill>
                  <a:schemeClr val="bg2">
                    <a:lumMod val="20000"/>
                    <a:lumOff val="80000"/>
                  </a:schemeClr>
                </a:solidFill>
              </a:rPr>
              <a:t>Posso …?</a:t>
            </a:r>
          </a:p>
          <a:p>
            <a:r>
              <a:rPr lang="it-IT" altLang="it-IT" sz="2400" dirty="0" smtClean="0">
                <a:solidFill>
                  <a:schemeClr val="bg2">
                    <a:lumMod val="20000"/>
                    <a:lumOff val="80000"/>
                  </a:schemeClr>
                </a:solidFill>
              </a:rPr>
              <a:t>Quali sono i compiti di …?</a:t>
            </a:r>
            <a:endParaRPr lang="it-IT" altLang="it-IT" sz="2400" dirty="0">
              <a:solidFill>
                <a:schemeClr val="bg2">
                  <a:lumMod val="20000"/>
                  <a:lumOff val="80000"/>
                </a:schemeClr>
              </a:solidFill>
            </a:endParaRPr>
          </a:p>
        </p:txBody>
      </p:sp>
      <p:sp>
        <p:nvSpPr>
          <p:cNvPr id="9" name="Segnaposto numero diapositiva 5"/>
          <p:cNvSpPr>
            <a:spLocks noGrp="1"/>
          </p:cNvSpPr>
          <p:nvPr>
            <p:ph type="sldNum" sz="quarter" idx="11"/>
          </p:nvPr>
        </p:nvSpPr>
        <p:spPr>
          <a:xfrm>
            <a:off x="7884368" y="6379957"/>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2A8846-755A-4257-843B-875BCC0C828F}" type="slidenum">
              <a:rPr lang="it-IT" altLang="it-IT" smtClean="0">
                <a:latin typeface="Arial Black" pitchFamily="34" charset="0"/>
              </a:rPr>
              <a:pPr eaLnBrk="1" hangingPunct="1"/>
              <a:t>3</a:t>
            </a:fld>
            <a:endParaRPr lang="it-IT" altLang="it-IT" smtClean="0">
              <a:latin typeface="Arial Black" pitchFamily="34" charset="0"/>
            </a:endParaRPr>
          </a:p>
        </p:txBody>
      </p:sp>
      <p:sp>
        <p:nvSpPr>
          <p:cNvPr id="10" name="Text Box 6"/>
          <p:cNvSpPr txBox="1">
            <a:spLocks noChangeArrowheads="1"/>
          </p:cNvSpPr>
          <p:nvPr/>
        </p:nvSpPr>
        <p:spPr bwMode="auto">
          <a:xfrm>
            <a:off x="1207020" y="2327293"/>
            <a:ext cx="7016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3600" dirty="0">
                <a:solidFill>
                  <a:schemeClr val="hlink"/>
                </a:solidFill>
              </a:rPr>
              <a:t>Cerchiamo insieme le risposte  …</a:t>
            </a:r>
          </a:p>
        </p:txBody>
      </p:sp>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95873">
            <a:off x="842227" y="3293406"/>
            <a:ext cx="2899543" cy="289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53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1000"/>
                                        <p:tgtEl>
                                          <p:spTgt spid="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1000"/>
                                        <p:tgtEl>
                                          <p:spTgt spid="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1000"/>
                                        <p:tgtEl>
                                          <p:spTgt spid="8">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2"/>
          <p:cNvSpPr txBox="1">
            <a:spLocks noChangeArrowheads="1"/>
          </p:cNvSpPr>
          <p:nvPr/>
        </p:nvSpPr>
        <p:spPr>
          <a:xfrm>
            <a:off x="107504" y="2492896"/>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3600" dirty="0" smtClean="0">
                <a:solidFill>
                  <a:schemeClr val="tx1">
                    <a:lumMod val="95000"/>
                  </a:schemeClr>
                </a:solidFill>
              </a:rPr>
              <a:t>ASTENSIONE COLLETTIVA DEGLI </a:t>
            </a:r>
          </a:p>
          <a:p>
            <a:r>
              <a:rPr lang="it-IT" altLang="it-IT" sz="3600" dirty="0" smtClean="0">
                <a:solidFill>
                  <a:schemeClr val="tx1">
                    <a:lumMod val="95000"/>
                  </a:schemeClr>
                </a:solidFill>
              </a:rPr>
              <a:t>STUDENTI</a:t>
            </a:r>
          </a:p>
        </p:txBody>
      </p:sp>
      <p:sp>
        <p:nvSpPr>
          <p:cNvPr id="9" name="Rectangle 3"/>
          <p:cNvSpPr>
            <a:spLocks noGrp="1" noChangeArrowheads="1"/>
          </p:cNvSpPr>
          <p:nvPr>
            <p:ph idx="1"/>
          </p:nvPr>
        </p:nvSpPr>
        <p:spPr>
          <a:xfrm>
            <a:off x="485407" y="3950544"/>
            <a:ext cx="7861300" cy="1854944"/>
          </a:xfrm>
        </p:spPr>
        <p:txBody>
          <a:bodyPr/>
          <a:lstStyle/>
          <a:p>
            <a:pPr algn="just" eaLnBrk="1" hangingPunct="1">
              <a:spcBef>
                <a:spcPct val="0"/>
              </a:spcBef>
              <a:buClrTx/>
              <a:buSzTx/>
              <a:buFontTx/>
              <a:buNone/>
            </a:pPr>
            <a:r>
              <a:rPr lang="it-IT" altLang="it-IT" sz="2800" dirty="0" smtClean="0">
                <a:solidFill>
                  <a:schemeClr val="bg2"/>
                </a:solidFill>
              </a:rPr>
              <a:t>   </a:t>
            </a:r>
            <a:r>
              <a:rPr lang="it-IT" altLang="it-IT" sz="2800" dirty="0" smtClean="0">
                <a:solidFill>
                  <a:schemeClr val="bg2">
                    <a:lumMod val="20000"/>
                    <a:lumOff val="80000"/>
                  </a:schemeClr>
                </a:solidFill>
              </a:rPr>
              <a:t>Anche in caso di astensione collettiva degli studenti dalle lezioni, questi saranno tenuti a produrre giustificazione nella quale sarà indicato come motivo di assenza: adesione a manifestazione.</a:t>
            </a:r>
          </a:p>
        </p:txBody>
      </p:sp>
      <p:sp>
        <p:nvSpPr>
          <p:cNvPr id="10" name="Segnaposto numero diapositiva 4"/>
          <p:cNvSpPr>
            <a:spLocks noGrp="1"/>
          </p:cNvSpPr>
          <p:nvPr>
            <p:ph type="sldNum" sz="quarter" idx="11"/>
          </p:nvPr>
        </p:nvSpPr>
        <p:spPr>
          <a:xfrm>
            <a:off x="7884368" y="645789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F84BF5-B94E-4F5F-BDD9-D0836A0BE027}" type="slidenum">
              <a:rPr lang="it-IT" altLang="it-IT" smtClean="0">
                <a:latin typeface="Arial Black" pitchFamily="34" charset="0"/>
              </a:rPr>
              <a:pPr eaLnBrk="1" hangingPunct="1"/>
              <a:t>30</a:t>
            </a:fld>
            <a:endParaRPr lang="it-IT" altLang="it-IT" dirty="0" smtClean="0">
              <a:latin typeface="Arial Black" pitchFamily="34" charset="0"/>
            </a:endParaRPr>
          </a:p>
        </p:txBody>
      </p:sp>
      <p:sp>
        <p:nvSpPr>
          <p:cNvPr id="11" name="AutoShape 5">
            <a:hlinkClick r:id="rId5" action="ppaction://hlinksldjump" highlightClick="1"/>
          </p:cNvPr>
          <p:cNvSpPr>
            <a:spLocks noChangeArrowheads="1"/>
          </p:cNvSpPr>
          <p:nvPr/>
        </p:nvSpPr>
        <p:spPr bwMode="auto">
          <a:xfrm>
            <a:off x="8027988" y="5805488"/>
            <a:ext cx="288925" cy="287337"/>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pic>
        <p:nvPicPr>
          <p:cNvPr id="12" name="Picture 6" descr="sciopero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8237" y="2504558"/>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56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out)">
                                      <p:cBhvr>
                                        <p:cTn id="7" dur="1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childTnLst>
                                </p:cTn>
                              </p:par>
                            </p:childTnLst>
                          </p:cTn>
                        </p:par>
                        <p:par>
                          <p:cTn id="15" fill="hold">
                            <p:stCondLst>
                              <p:cond delay="3000"/>
                            </p:stCondLst>
                            <p:childTnLst>
                              <p:par>
                                <p:cTn id="16" presetID="55"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strVal val="#ppt_w*0.70"/>
                                          </p:val>
                                        </p:tav>
                                        <p:tav tm="100000">
                                          <p:val>
                                            <p:strVal val="#ppt_w"/>
                                          </p:val>
                                        </p:tav>
                                      </p:tavLst>
                                    </p:anim>
                                    <p:anim calcmode="lin" valueType="num">
                                      <p:cBhvr>
                                        <p:cTn id="19" dur="1000" fill="hold"/>
                                        <p:tgtEl>
                                          <p:spTgt spid="11"/>
                                        </p:tgtEl>
                                        <p:attrNameLst>
                                          <p:attrName>ppt_h</p:attrName>
                                        </p:attrNameLst>
                                      </p:cBhvr>
                                      <p:tavLst>
                                        <p:tav tm="0">
                                          <p:val>
                                            <p:strVal val="#ppt_h"/>
                                          </p:val>
                                        </p:tav>
                                        <p:tav tm="100000">
                                          <p:val>
                                            <p:strVal val="#ppt_h"/>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2"/>
          <p:cNvSpPr txBox="1">
            <a:spLocks noChangeArrowheads="1"/>
          </p:cNvSpPr>
          <p:nvPr/>
        </p:nvSpPr>
        <p:spPr>
          <a:xfrm>
            <a:off x="635875" y="2294453"/>
            <a:ext cx="8101013" cy="1139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3200" dirty="0" smtClean="0">
                <a:solidFill>
                  <a:srgbClr val="FFC000"/>
                </a:solidFill>
              </a:rPr>
              <a:t>Permessi di uscita anticipata </a:t>
            </a:r>
            <a:br>
              <a:rPr lang="it-IT" altLang="it-IT" sz="3200" dirty="0" smtClean="0">
                <a:solidFill>
                  <a:srgbClr val="FFC000"/>
                </a:solidFill>
              </a:rPr>
            </a:br>
            <a:r>
              <a:rPr lang="it-IT" altLang="it-IT" sz="3200" dirty="0" smtClean="0">
                <a:solidFill>
                  <a:srgbClr val="FFC000"/>
                </a:solidFill>
              </a:rPr>
              <a:t>con validità annuale e giornaliera</a:t>
            </a:r>
          </a:p>
        </p:txBody>
      </p:sp>
      <p:sp>
        <p:nvSpPr>
          <p:cNvPr id="9" name="Rectangle 3"/>
          <p:cNvSpPr>
            <a:spLocks noGrp="1" noChangeArrowheads="1"/>
          </p:cNvSpPr>
          <p:nvPr>
            <p:ph idx="1"/>
          </p:nvPr>
        </p:nvSpPr>
        <p:spPr>
          <a:xfrm>
            <a:off x="359569" y="3424180"/>
            <a:ext cx="8424862" cy="2487548"/>
          </a:xfrm>
        </p:spPr>
        <p:txBody>
          <a:bodyPr>
            <a:normAutofit/>
          </a:bodyPr>
          <a:lstStyle/>
          <a:p>
            <a:pPr eaLnBrk="1" hangingPunct="1">
              <a:lnSpc>
                <a:spcPct val="80000"/>
              </a:lnSpc>
            </a:pPr>
            <a:r>
              <a:rPr lang="it-IT" altLang="it-IT" sz="1800" dirty="0" smtClean="0">
                <a:solidFill>
                  <a:schemeClr val="tx1">
                    <a:lumMod val="95000"/>
                  </a:schemeClr>
                </a:solidFill>
              </a:rPr>
              <a:t>I permessi di uscita anticipata, valevoli per l’intero anno scolastico, vengono concessi dal Dirigente Scolastico per motivi di trasporto solo su richiesta delle famiglie corredata da opportune giustificazioni (la segreteria comunicherà ogni inizio anno le modalità per richiedere tale permesso). </a:t>
            </a:r>
          </a:p>
          <a:p>
            <a:pPr eaLnBrk="1" hangingPunct="1">
              <a:lnSpc>
                <a:spcPct val="80000"/>
              </a:lnSpc>
            </a:pPr>
            <a:r>
              <a:rPr lang="it-IT" altLang="it-IT" sz="1800" dirty="0" smtClean="0">
                <a:solidFill>
                  <a:schemeClr val="tx1">
                    <a:lumMod val="95000"/>
                  </a:schemeClr>
                </a:solidFill>
              </a:rPr>
              <a:t>Non vengono concessi permessi di uscita anticipata  giornalieri se non in casi eccezionali opportunamente documentati e non in numero superiore di quattro per quadrimestre</a:t>
            </a:r>
          </a:p>
          <a:p>
            <a:pPr eaLnBrk="1" hangingPunct="1">
              <a:lnSpc>
                <a:spcPct val="80000"/>
              </a:lnSpc>
            </a:pPr>
            <a:r>
              <a:rPr lang="it-IT" altLang="it-IT" sz="1800" dirty="0" smtClean="0">
                <a:solidFill>
                  <a:schemeClr val="tx1">
                    <a:lumMod val="95000"/>
                  </a:schemeClr>
                </a:solidFill>
              </a:rPr>
              <a:t>Per ottenere il permesso di uscita anticipata giornaliero bisogna presentarne richiesta alla presidenza </a:t>
            </a:r>
            <a:r>
              <a:rPr lang="it-IT" altLang="it-IT" sz="1800" b="1" dirty="0" smtClean="0">
                <a:solidFill>
                  <a:schemeClr val="tx1">
                    <a:lumMod val="95000"/>
                  </a:schemeClr>
                </a:solidFill>
              </a:rPr>
              <a:t>entro la prima ora di lezione</a:t>
            </a:r>
            <a:r>
              <a:rPr lang="it-IT" altLang="it-IT" sz="1800" dirty="0" smtClean="0">
                <a:solidFill>
                  <a:schemeClr val="tx1">
                    <a:lumMod val="95000"/>
                  </a:schemeClr>
                </a:solidFill>
              </a:rPr>
              <a:t>: tale permesso sarà concesso solo dopo un colloquio telefonico con un  genitore o con chi ne fa le veci</a:t>
            </a:r>
          </a:p>
        </p:txBody>
      </p:sp>
      <p:sp>
        <p:nvSpPr>
          <p:cNvPr id="10" name="Segnaposto numero diapositiva 4"/>
          <p:cNvSpPr>
            <a:spLocks noGrp="1"/>
          </p:cNvSpPr>
          <p:nvPr>
            <p:ph type="sldNum" sz="quarter" idx="11"/>
          </p:nvPr>
        </p:nvSpPr>
        <p:spPr>
          <a:xfrm>
            <a:off x="7884368" y="6429345"/>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790C3C-68FF-4FAB-A047-59C5DBFA06FF}" type="slidenum">
              <a:rPr lang="it-IT" altLang="it-IT" smtClean="0">
                <a:latin typeface="Arial Black" pitchFamily="34" charset="0"/>
              </a:rPr>
              <a:pPr eaLnBrk="1" hangingPunct="1"/>
              <a:t>31</a:t>
            </a:fld>
            <a:endParaRPr lang="it-IT" altLang="it-IT" dirty="0" smtClean="0">
              <a:latin typeface="Arial Black" pitchFamily="34" charset="0"/>
            </a:endParaRPr>
          </a:p>
        </p:txBody>
      </p:sp>
    </p:spTree>
    <p:extLst>
      <p:ext uri="{BB962C8B-B14F-4D97-AF65-F5344CB8AC3E}">
        <p14:creationId xmlns:p14="http://schemas.microsoft.com/office/powerpoint/2010/main" val="305951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2"/>
          <p:cNvSpPr txBox="1">
            <a:spLocks noChangeArrowheads="1"/>
          </p:cNvSpPr>
          <p:nvPr/>
        </p:nvSpPr>
        <p:spPr>
          <a:xfrm>
            <a:off x="476439" y="2167772"/>
            <a:ext cx="5051425" cy="9318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3800" dirty="0" smtClean="0">
                <a:solidFill>
                  <a:schemeClr val="bg2"/>
                </a:solidFill>
              </a:rPr>
              <a:t>- </a:t>
            </a:r>
            <a:r>
              <a:rPr lang="it-IT" altLang="it-IT" sz="3800" dirty="0" smtClean="0">
                <a:solidFill>
                  <a:srgbClr val="0000FF"/>
                </a:solidFill>
              </a:rPr>
              <a:t>Ritardi degli studenti</a:t>
            </a:r>
          </a:p>
        </p:txBody>
      </p:sp>
      <p:sp>
        <p:nvSpPr>
          <p:cNvPr id="9" name="Rectangle 3"/>
          <p:cNvSpPr>
            <a:spLocks noGrp="1" noChangeArrowheads="1"/>
          </p:cNvSpPr>
          <p:nvPr>
            <p:ph idx="1"/>
          </p:nvPr>
        </p:nvSpPr>
        <p:spPr>
          <a:xfrm>
            <a:off x="457200" y="3068960"/>
            <a:ext cx="8229600" cy="2701873"/>
          </a:xfrm>
        </p:spPr>
        <p:txBody>
          <a:bodyPr/>
          <a:lstStyle/>
          <a:p>
            <a:pPr eaLnBrk="1" hangingPunct="1">
              <a:lnSpc>
                <a:spcPct val="80000"/>
              </a:lnSpc>
            </a:pPr>
            <a:r>
              <a:rPr lang="it-IT" altLang="it-IT" sz="1600" dirty="0" smtClean="0">
                <a:solidFill>
                  <a:srgbClr val="FFC000"/>
                </a:solidFill>
              </a:rPr>
              <a:t>Gli studenti che si presentano in ritardo all’inizio delle lezioni saranno riammessi in classe dall’insegnante nel caso in cui il ritardo non superi i 10 minuti e non sia abituale. </a:t>
            </a:r>
          </a:p>
          <a:p>
            <a:pPr eaLnBrk="1" hangingPunct="1">
              <a:lnSpc>
                <a:spcPct val="80000"/>
              </a:lnSpc>
            </a:pPr>
            <a:r>
              <a:rPr lang="it-IT" altLang="it-IT" sz="1600" dirty="0" smtClean="0">
                <a:solidFill>
                  <a:srgbClr val="FFC000"/>
                </a:solidFill>
              </a:rPr>
              <a:t>Nel caso in cui il ritardo sia abituale o superiore ai 10 minuti, gli studenti potranno essere riammessi in classe all’inizio della seconda ora. </a:t>
            </a:r>
          </a:p>
          <a:p>
            <a:pPr eaLnBrk="1" hangingPunct="1">
              <a:lnSpc>
                <a:spcPct val="80000"/>
              </a:lnSpc>
            </a:pPr>
            <a:r>
              <a:rPr lang="it-IT" altLang="it-IT" sz="1600" dirty="0" smtClean="0">
                <a:solidFill>
                  <a:srgbClr val="FFC000"/>
                </a:solidFill>
              </a:rPr>
              <a:t>La riammissione sarà firmata dalla Presidenza. In caso di non ammissione in classe, causa ritardo, prima che l’allievo lasci l’Istituto va avvertita la famiglia. </a:t>
            </a:r>
          </a:p>
          <a:p>
            <a:pPr eaLnBrk="1" hangingPunct="1">
              <a:lnSpc>
                <a:spcPct val="80000"/>
              </a:lnSpc>
            </a:pPr>
            <a:r>
              <a:rPr lang="it-IT" altLang="it-IT" sz="1600" dirty="0" smtClean="0">
                <a:solidFill>
                  <a:srgbClr val="FFC000"/>
                </a:solidFill>
              </a:rPr>
              <a:t>L’allievo in ritardo attenderà l’inizio della seconda ora in un locale indicato dalla scuola.</a:t>
            </a:r>
          </a:p>
          <a:p>
            <a:pPr eaLnBrk="1" hangingPunct="1">
              <a:lnSpc>
                <a:spcPct val="80000"/>
              </a:lnSpc>
            </a:pPr>
            <a:r>
              <a:rPr lang="it-IT" altLang="it-IT" sz="1600" dirty="0" smtClean="0">
                <a:solidFill>
                  <a:srgbClr val="FFC000"/>
                </a:solidFill>
              </a:rPr>
              <a:t>Non sono consentite riammissioni in classe dopo l’inizio della seconda ora di lezione, se non per motivi di carattere medico (visite specialistiche, cure mediche, ecc.) o per motivi del tutto eccezionali, connessi con gli orari dei mezzi di trasporto. </a:t>
            </a:r>
          </a:p>
          <a:p>
            <a:pPr eaLnBrk="1" hangingPunct="1">
              <a:lnSpc>
                <a:spcPct val="80000"/>
              </a:lnSpc>
            </a:pPr>
            <a:r>
              <a:rPr lang="it-IT" altLang="it-IT" sz="1600" dirty="0" smtClean="0">
                <a:solidFill>
                  <a:srgbClr val="FFC000"/>
                </a:solidFill>
              </a:rPr>
              <a:t>Tali motivi dovranno essere indicati sulla giustificazione allegando alla stessa la relativa documentazione. In ogni caso i ritardi vanno regolarmente giustificati da parte delle famiglie.</a:t>
            </a:r>
          </a:p>
          <a:p>
            <a:pPr eaLnBrk="1" hangingPunct="1">
              <a:lnSpc>
                <a:spcPct val="80000"/>
              </a:lnSpc>
              <a:buFont typeface="Wingdings" pitchFamily="2" charset="2"/>
              <a:buNone/>
            </a:pPr>
            <a:endParaRPr lang="it-IT" altLang="it-IT" sz="1600" dirty="0" smtClean="0">
              <a:solidFill>
                <a:schemeClr val="bg2"/>
              </a:solidFill>
            </a:endParaRPr>
          </a:p>
        </p:txBody>
      </p:sp>
      <p:sp>
        <p:nvSpPr>
          <p:cNvPr id="10" name="Segnaposto numero diapositiva 4"/>
          <p:cNvSpPr>
            <a:spLocks noGrp="1"/>
          </p:cNvSpPr>
          <p:nvPr>
            <p:ph type="sldNum" sz="quarter" idx="11"/>
          </p:nvPr>
        </p:nvSpPr>
        <p:spPr>
          <a:xfrm>
            <a:off x="7884368" y="645789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23F8C0-8C7F-426E-9FBD-513080024DFB}" type="slidenum">
              <a:rPr lang="it-IT" altLang="it-IT" smtClean="0">
                <a:latin typeface="Arial Black" pitchFamily="34" charset="0"/>
              </a:rPr>
              <a:pPr eaLnBrk="1" hangingPunct="1"/>
              <a:t>32</a:t>
            </a:fld>
            <a:endParaRPr lang="it-IT" altLang="it-IT" smtClean="0">
              <a:latin typeface="Arial Black" pitchFamily="34" charset="0"/>
            </a:endParaRPr>
          </a:p>
        </p:txBody>
      </p:sp>
    </p:spTree>
    <p:extLst>
      <p:ext uri="{BB962C8B-B14F-4D97-AF65-F5344CB8AC3E}">
        <p14:creationId xmlns:p14="http://schemas.microsoft.com/office/powerpoint/2010/main" val="350098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2000"/>
                                        <p:tgtEl>
                                          <p:spTgt spid="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2000"/>
                                        <p:tgtEl>
                                          <p:spTgt spid="9">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2000"/>
                                        <p:tgtEl>
                                          <p:spTgt spid="9">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2000"/>
                                        <p:tgtEl>
                                          <p:spTgt spid="9">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Effect transition="in" filter="fade">
                                      <p:cBhvr>
                                        <p:cTn id="25"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2"/>
          <p:cNvSpPr txBox="1">
            <a:spLocks noChangeArrowheads="1"/>
          </p:cNvSpPr>
          <p:nvPr/>
        </p:nvSpPr>
        <p:spPr>
          <a:xfrm>
            <a:off x="-43916" y="2196522"/>
            <a:ext cx="8229600" cy="9318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4000" dirty="0" smtClean="0">
                <a:solidFill>
                  <a:srgbClr val="FFC000"/>
                </a:solidFill>
              </a:rPr>
              <a:t>Alcune norme di comportamento …</a:t>
            </a:r>
          </a:p>
        </p:txBody>
      </p:sp>
      <p:sp>
        <p:nvSpPr>
          <p:cNvPr id="9" name="Rectangle 3"/>
          <p:cNvSpPr>
            <a:spLocks noGrp="1" noChangeArrowheads="1"/>
          </p:cNvSpPr>
          <p:nvPr>
            <p:ph idx="1"/>
          </p:nvPr>
        </p:nvSpPr>
        <p:spPr>
          <a:xfrm>
            <a:off x="650875" y="3065463"/>
            <a:ext cx="8229600" cy="2808311"/>
          </a:xfrm>
        </p:spPr>
        <p:txBody>
          <a:bodyPr>
            <a:normAutofit fontScale="92500" lnSpcReduction="20000"/>
          </a:bodyPr>
          <a:lstStyle/>
          <a:p>
            <a:pPr eaLnBrk="1" hangingPunct="1">
              <a:lnSpc>
                <a:spcPct val="80000"/>
              </a:lnSpc>
            </a:pPr>
            <a:r>
              <a:rPr lang="it-IT" altLang="it-IT" sz="1900" dirty="0" smtClean="0">
                <a:solidFill>
                  <a:schemeClr val="tx1">
                    <a:lumMod val="95000"/>
                  </a:schemeClr>
                </a:solidFill>
              </a:rPr>
              <a:t>USO DEL TELEFONO</a:t>
            </a:r>
            <a:br>
              <a:rPr lang="it-IT" altLang="it-IT" sz="1900" dirty="0" smtClean="0">
                <a:solidFill>
                  <a:schemeClr val="tx1">
                    <a:lumMod val="95000"/>
                  </a:schemeClr>
                </a:solidFill>
              </a:rPr>
            </a:br>
            <a:r>
              <a:rPr lang="it-IT" altLang="it-IT" sz="1900" dirty="0" smtClean="0">
                <a:solidFill>
                  <a:schemeClr val="tx1">
                    <a:lumMod val="95000"/>
                  </a:schemeClr>
                </a:solidFill>
              </a:rPr>
              <a:t>E’ vietato l’uso dei telefoni cellulari durante l’attività didattica.</a:t>
            </a:r>
          </a:p>
          <a:p>
            <a:pPr eaLnBrk="1" hangingPunct="1">
              <a:lnSpc>
                <a:spcPct val="80000"/>
              </a:lnSpc>
              <a:buFont typeface="Wingdings" pitchFamily="2" charset="2"/>
              <a:buNone/>
            </a:pPr>
            <a:endParaRPr lang="it-IT" altLang="it-IT" sz="1900" dirty="0" smtClean="0">
              <a:solidFill>
                <a:schemeClr val="tx1">
                  <a:lumMod val="95000"/>
                </a:schemeClr>
              </a:solidFill>
            </a:endParaRPr>
          </a:p>
          <a:p>
            <a:pPr>
              <a:lnSpc>
                <a:spcPct val="80000"/>
              </a:lnSpc>
            </a:pPr>
            <a:r>
              <a:rPr lang="it-IT" altLang="it-IT" sz="1900" dirty="0" smtClean="0">
                <a:solidFill>
                  <a:schemeClr val="tx1">
                    <a:lumMod val="95000"/>
                  </a:schemeClr>
                </a:solidFill>
              </a:rPr>
              <a:t> DIVIETO DI FUMO</a:t>
            </a:r>
            <a:br>
              <a:rPr lang="it-IT" altLang="it-IT" sz="1900" dirty="0" smtClean="0">
                <a:solidFill>
                  <a:schemeClr val="tx1">
                    <a:lumMod val="95000"/>
                  </a:schemeClr>
                </a:solidFill>
              </a:rPr>
            </a:br>
            <a:r>
              <a:rPr lang="it-IT" altLang="it-IT" sz="1900" dirty="0" smtClean="0">
                <a:solidFill>
                  <a:schemeClr val="tx1">
                    <a:lumMod val="95000"/>
                  </a:schemeClr>
                </a:solidFill>
              </a:rPr>
              <a:t>A norma di quanto stabilito dalle vigenti disposizioni di legge, </a:t>
            </a:r>
            <a:r>
              <a:rPr lang="it-IT" altLang="it-IT" sz="1900" dirty="0">
                <a:solidFill>
                  <a:schemeClr val="tx1">
                    <a:lumMod val="95000"/>
                  </a:schemeClr>
                </a:solidFill>
              </a:rPr>
              <a:t>,  è  vietato fumare nei locali della scuola compresi i cortili esterni</a:t>
            </a:r>
            <a:r>
              <a:rPr lang="it-IT" altLang="it-IT" sz="1900">
                <a:solidFill>
                  <a:schemeClr val="tx1">
                    <a:lumMod val="95000"/>
                  </a:schemeClr>
                </a:solidFill>
              </a:rPr>
              <a:t>. </a:t>
            </a:r>
            <a:endParaRPr lang="it-IT" altLang="it-IT" sz="1900" dirty="0" smtClean="0">
              <a:solidFill>
                <a:schemeClr val="tx1">
                  <a:lumMod val="95000"/>
                </a:schemeClr>
              </a:solidFill>
            </a:endParaRPr>
          </a:p>
          <a:p>
            <a:pPr eaLnBrk="1" hangingPunct="1">
              <a:lnSpc>
                <a:spcPct val="80000"/>
              </a:lnSpc>
            </a:pPr>
            <a:endParaRPr lang="it-IT" altLang="it-IT" sz="1900" dirty="0" smtClean="0">
              <a:solidFill>
                <a:schemeClr val="tx1">
                  <a:lumMod val="95000"/>
                </a:schemeClr>
              </a:solidFill>
            </a:endParaRPr>
          </a:p>
          <a:p>
            <a:pPr eaLnBrk="1" hangingPunct="1">
              <a:lnSpc>
                <a:spcPct val="80000"/>
              </a:lnSpc>
            </a:pPr>
            <a:r>
              <a:rPr lang="it-IT" altLang="it-IT" sz="1900" b="1" dirty="0" smtClean="0">
                <a:solidFill>
                  <a:schemeClr val="tx1">
                    <a:lumMod val="95000"/>
                  </a:schemeClr>
                </a:solidFill>
              </a:rPr>
              <a:t>È in ogni caso vietato fumare agli alunni di età inferiore ai 16 anni</a:t>
            </a:r>
          </a:p>
          <a:p>
            <a:pPr eaLnBrk="1" hangingPunct="1">
              <a:lnSpc>
                <a:spcPct val="80000"/>
              </a:lnSpc>
              <a:buFont typeface="Wingdings" pitchFamily="2" charset="2"/>
              <a:buNone/>
            </a:pPr>
            <a:r>
              <a:rPr lang="it-IT" altLang="it-IT" sz="1900" dirty="0" smtClean="0">
                <a:solidFill>
                  <a:schemeClr val="tx1">
                    <a:lumMod val="95000"/>
                  </a:schemeClr>
                </a:solidFill>
              </a:rPr>
              <a:t> </a:t>
            </a:r>
          </a:p>
          <a:p>
            <a:pPr eaLnBrk="1" hangingPunct="1">
              <a:lnSpc>
                <a:spcPct val="80000"/>
              </a:lnSpc>
            </a:pPr>
            <a:r>
              <a:rPr lang="it-IT" altLang="it-IT" sz="1900" dirty="0" smtClean="0">
                <a:solidFill>
                  <a:schemeClr val="tx1">
                    <a:lumMod val="95000"/>
                  </a:schemeClr>
                </a:solidFill>
              </a:rPr>
              <a:t>USCITA DALLE AULE DURANTE LE ORE DI LEZIONE</a:t>
            </a:r>
            <a:br>
              <a:rPr lang="it-IT" altLang="it-IT" sz="1900" dirty="0" smtClean="0">
                <a:solidFill>
                  <a:schemeClr val="tx1">
                    <a:lumMod val="95000"/>
                  </a:schemeClr>
                </a:solidFill>
              </a:rPr>
            </a:br>
            <a:r>
              <a:rPr lang="it-IT" altLang="it-IT" sz="1900" dirty="0" smtClean="0">
                <a:solidFill>
                  <a:schemeClr val="tx1">
                    <a:lumMod val="95000"/>
                  </a:schemeClr>
                </a:solidFill>
              </a:rPr>
              <a:t>Durante le ore di lezione gli studenti possono abbandonare la classe solo in casi eccezionali e comunque sempre con il permesso dell’insegnante.</a:t>
            </a:r>
            <a:r>
              <a:rPr lang="it-IT" altLang="it-IT" sz="1900" dirty="0" smtClean="0">
                <a:solidFill>
                  <a:schemeClr val="bg2"/>
                </a:solidFill>
              </a:rPr>
              <a:t/>
            </a:r>
            <a:br>
              <a:rPr lang="it-IT" altLang="it-IT" sz="1900" dirty="0" smtClean="0">
                <a:solidFill>
                  <a:schemeClr val="bg2"/>
                </a:solidFill>
              </a:rPr>
            </a:br>
            <a:endParaRPr lang="it-IT" altLang="it-IT" sz="1900" dirty="0" smtClean="0">
              <a:solidFill>
                <a:schemeClr val="bg2"/>
              </a:solidFill>
            </a:endParaRPr>
          </a:p>
        </p:txBody>
      </p:sp>
      <p:sp>
        <p:nvSpPr>
          <p:cNvPr id="10" name="Segnaposto numero diapositiva 4"/>
          <p:cNvSpPr>
            <a:spLocks noGrp="1"/>
          </p:cNvSpPr>
          <p:nvPr>
            <p:ph type="sldNum" sz="quarter" idx="11"/>
          </p:nvPr>
        </p:nvSpPr>
        <p:spPr>
          <a:xfrm>
            <a:off x="7831967" y="6474037"/>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E58446-0734-4AD1-AD19-C882A75A2144}" type="slidenum">
              <a:rPr lang="it-IT" altLang="it-IT" smtClean="0">
                <a:latin typeface="Arial Black" pitchFamily="34" charset="0"/>
              </a:rPr>
              <a:pPr eaLnBrk="1" hangingPunct="1"/>
              <a:t>33</a:t>
            </a:fld>
            <a:endParaRPr lang="it-IT" altLang="it-IT" smtClean="0">
              <a:latin typeface="Arial Black" pitchFamily="34" charset="0"/>
            </a:endParaRPr>
          </a:p>
        </p:txBody>
      </p:sp>
      <p:pic>
        <p:nvPicPr>
          <p:cNvPr id="11" name="Picture 12" descr="divieto di fum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8841" y="4077072"/>
            <a:ext cx="7905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si2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725203" y="2327293"/>
            <a:ext cx="1093840" cy="120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telefono"/>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1125538"/>
            <a:ext cx="9366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2346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2"/>
          <p:cNvSpPr txBox="1">
            <a:spLocks noChangeArrowheads="1"/>
          </p:cNvSpPr>
          <p:nvPr/>
        </p:nvSpPr>
        <p:spPr>
          <a:xfrm>
            <a:off x="592495" y="2369948"/>
            <a:ext cx="6269037" cy="626715"/>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it-IT" sz="4000" dirty="0" smtClean="0">
                <a:solidFill>
                  <a:srgbClr val="C00000"/>
                </a:solidFill>
              </a:rPr>
              <a:t>Gli organi collegiali  della scuola</a:t>
            </a:r>
            <a:endParaRPr lang="it-IT" sz="4000" dirty="0">
              <a:solidFill>
                <a:srgbClr val="C00000"/>
              </a:solidFill>
            </a:endParaRPr>
          </a:p>
        </p:txBody>
      </p:sp>
      <p:sp>
        <p:nvSpPr>
          <p:cNvPr id="9" name="Rectangle 3"/>
          <p:cNvSpPr>
            <a:spLocks noGrp="1" noChangeArrowheads="1"/>
          </p:cNvSpPr>
          <p:nvPr>
            <p:ph idx="1"/>
          </p:nvPr>
        </p:nvSpPr>
        <p:spPr>
          <a:xfrm>
            <a:off x="524320" y="3200517"/>
            <a:ext cx="8186737" cy="2711211"/>
          </a:xfrm>
        </p:spPr>
        <p:txBody>
          <a:bodyPr>
            <a:normAutofit fontScale="85000" lnSpcReduction="10000"/>
          </a:bodyPr>
          <a:lstStyle/>
          <a:p>
            <a:pPr algn="just" eaLnBrk="1" hangingPunct="1">
              <a:lnSpc>
                <a:spcPct val="90000"/>
              </a:lnSpc>
            </a:pPr>
            <a:r>
              <a:rPr lang="it-IT" altLang="it-IT" sz="2800" b="1" dirty="0" smtClean="0">
                <a:solidFill>
                  <a:srgbClr val="FFC000"/>
                </a:solidFill>
              </a:rPr>
              <a:t>Il consiglio di classe</a:t>
            </a:r>
            <a:r>
              <a:rPr lang="it-IT" altLang="it-IT" sz="2800" dirty="0" smtClean="0">
                <a:solidFill>
                  <a:srgbClr val="FFC000"/>
                </a:solidFill>
              </a:rPr>
              <a:t>: </a:t>
            </a:r>
            <a:r>
              <a:rPr lang="it-IT" altLang="it-IT" sz="1700" dirty="0" smtClean="0">
                <a:solidFill>
                  <a:srgbClr val="FFC000"/>
                </a:solidFill>
              </a:rPr>
              <a:t>è costituito da tutti i docenti della classe, due rappresentanti dei genitori e due rappresentanti degli studenti;  presiede il dirigente scolastico o un docente, facente parte del consiglio, da lui delegato.</a:t>
            </a:r>
          </a:p>
          <a:p>
            <a:pPr algn="just" eaLnBrk="1" hangingPunct="1">
              <a:lnSpc>
                <a:spcPct val="90000"/>
              </a:lnSpc>
            </a:pPr>
            <a:r>
              <a:rPr lang="it-IT" altLang="it-IT" sz="2800" b="1" dirty="0" smtClean="0">
                <a:solidFill>
                  <a:srgbClr val="FFC000"/>
                </a:solidFill>
              </a:rPr>
              <a:t>Il consiglio dì istituto </a:t>
            </a:r>
            <a:r>
              <a:rPr lang="it-IT" altLang="it-IT" sz="2800" dirty="0" smtClean="0">
                <a:solidFill>
                  <a:srgbClr val="FFC000"/>
                </a:solidFill>
              </a:rPr>
              <a:t>:</a:t>
            </a:r>
            <a:r>
              <a:rPr lang="it-IT" altLang="it-IT" sz="1700" dirty="0" smtClean="0">
                <a:solidFill>
                  <a:srgbClr val="FFC000"/>
                </a:solidFill>
              </a:rPr>
              <a:t>nelle scuole con popolazione scolastica superiore a 500 alunni è costituito da 19 componenti, di cui 8 rappresentanti del personale docente, 2 rappresentanti del personale amministrativo, tecnico e ausiliario, 4 dei genitori degli alunni, 4 degli alunni, il dirigente scolastico; il consiglio d'Istituto è presieduto da uno dei membri, eletto tra i rappresentanti dei genitori degli alunni …</a:t>
            </a:r>
          </a:p>
          <a:p>
            <a:pPr algn="just" eaLnBrk="1" hangingPunct="1">
              <a:lnSpc>
                <a:spcPct val="90000"/>
              </a:lnSpc>
              <a:buFont typeface="Wingdings" pitchFamily="2" charset="2"/>
              <a:buNone/>
            </a:pPr>
            <a:endParaRPr lang="it-IT" altLang="it-IT" sz="1700" dirty="0" smtClean="0">
              <a:solidFill>
                <a:srgbClr val="FFC000"/>
              </a:solidFill>
            </a:endParaRPr>
          </a:p>
          <a:p>
            <a:pPr algn="just" eaLnBrk="1" hangingPunct="1">
              <a:lnSpc>
                <a:spcPct val="90000"/>
              </a:lnSpc>
            </a:pPr>
            <a:r>
              <a:rPr lang="it-IT" altLang="it-IT" sz="2800" b="1" dirty="0" smtClean="0">
                <a:solidFill>
                  <a:srgbClr val="FFC000"/>
                </a:solidFill>
              </a:rPr>
              <a:t>La giunta esecutiva</a:t>
            </a:r>
            <a:r>
              <a:rPr lang="it-IT" altLang="it-IT" sz="1500" b="1" dirty="0" smtClean="0">
                <a:solidFill>
                  <a:srgbClr val="FFC000"/>
                </a:solidFill>
              </a:rPr>
              <a:t> </a:t>
            </a:r>
            <a:r>
              <a:rPr lang="it-IT" altLang="it-IT" sz="1500" dirty="0" smtClean="0">
                <a:solidFill>
                  <a:srgbClr val="FFC000"/>
                </a:solidFill>
              </a:rPr>
              <a:t>è composta da un docente, un impiegato amministrativo o tecnico o ausiliario, da un genitore e da uno studente. Di diritto ne fanno parte il dirigente scolastico, che la presiede, e il direttore dei servizi generali e amministrativi che ha anche funzioni di segretario della giunta stessa. </a:t>
            </a:r>
          </a:p>
          <a:p>
            <a:pPr algn="just" eaLnBrk="1" hangingPunct="1">
              <a:lnSpc>
                <a:spcPct val="90000"/>
              </a:lnSpc>
            </a:pPr>
            <a:endParaRPr lang="it-IT" altLang="it-IT" sz="1700" dirty="0" smtClean="0">
              <a:solidFill>
                <a:schemeClr val="bg2"/>
              </a:solidFill>
            </a:endParaRPr>
          </a:p>
        </p:txBody>
      </p:sp>
      <p:sp>
        <p:nvSpPr>
          <p:cNvPr id="10" name="Segnaposto numero diapositiva 4"/>
          <p:cNvSpPr>
            <a:spLocks noGrp="1"/>
          </p:cNvSpPr>
          <p:nvPr>
            <p:ph type="sldNum" sz="quarter" idx="11"/>
          </p:nvPr>
        </p:nvSpPr>
        <p:spPr>
          <a:xfrm>
            <a:off x="7935912" y="645789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7E6894-A0A8-4754-A862-A8213014EFD1}" type="slidenum">
              <a:rPr lang="it-IT" altLang="it-IT" smtClean="0">
                <a:latin typeface="Arial Black" pitchFamily="34" charset="0"/>
              </a:rPr>
              <a:pPr eaLnBrk="1" hangingPunct="1"/>
              <a:t>34</a:t>
            </a:fld>
            <a:endParaRPr lang="it-IT" altLang="it-IT" dirty="0" smtClean="0">
              <a:latin typeface="Arial Black" pitchFamily="34" charset="0"/>
            </a:endParaRPr>
          </a:p>
        </p:txBody>
      </p:sp>
      <p:pic>
        <p:nvPicPr>
          <p:cNvPr id="11" name="Picture 4" descr="gruppo di perso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280" y="2397797"/>
            <a:ext cx="1084255" cy="81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23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4" presetClass="entr" presetSubtype="32"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out)">
                                      <p:cBhvr>
                                        <p:cTn id="12" dur="10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1000"/>
                                        <p:tgtEl>
                                          <p:spTgt spid="9">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1000"/>
                                        <p:tgtEl>
                                          <p:spTgt spid="9">
                                            <p:txEl>
                                              <p:pRg st="1" end="1"/>
                                            </p:txEl>
                                          </p:spTgt>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13" name="CasellaDiTesto 12"/>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7" name="Titolo 1"/>
          <p:cNvSpPr>
            <a:spLocks noGrp="1"/>
          </p:cNvSpPr>
          <p:nvPr>
            <p:ph type="title"/>
          </p:nvPr>
        </p:nvSpPr>
        <p:spPr>
          <a:xfrm>
            <a:off x="691356" y="2780928"/>
            <a:ext cx="7772400" cy="1002407"/>
          </a:xfrm>
        </p:spPr>
        <p:txBody>
          <a:bodyPr/>
          <a:lstStyle/>
          <a:p>
            <a:pPr algn="ctr" eaLnBrk="1" hangingPunct="1">
              <a:defRPr/>
            </a:pPr>
            <a:r>
              <a:rPr lang="it-IT" sz="2400" dirty="0" smtClean="0">
                <a:solidFill>
                  <a:srgbClr val="FFC000"/>
                </a:solidFill>
                <a:latin typeface="Lucida Handwriting" pitchFamily="66" charset="0"/>
              </a:rPr>
              <a:t>Buon  anno scolastico a tutti !</a:t>
            </a:r>
            <a:br>
              <a:rPr lang="it-IT" sz="2400" dirty="0" smtClean="0">
                <a:solidFill>
                  <a:srgbClr val="FFC000"/>
                </a:solidFill>
                <a:latin typeface="Lucida Handwriting" pitchFamily="66" charset="0"/>
              </a:rPr>
            </a:br>
            <a:endParaRPr lang="it-IT" sz="2400" dirty="0">
              <a:solidFill>
                <a:srgbClr val="FFC000"/>
              </a:solidFill>
              <a:latin typeface="Lucida Handwriting" pitchFamily="66" charset="0"/>
            </a:endParaRPr>
          </a:p>
        </p:txBody>
      </p:sp>
      <p:sp>
        <p:nvSpPr>
          <p:cNvPr id="8" name="Segnaposto numero diapositiva 3"/>
          <p:cNvSpPr>
            <a:spLocks noGrp="1"/>
          </p:cNvSpPr>
          <p:nvPr>
            <p:ph type="sldNum" sz="quarter" idx="11"/>
          </p:nvPr>
        </p:nvSpPr>
        <p:spPr>
          <a:xfrm>
            <a:off x="7837488" y="6489709"/>
            <a:ext cx="2133600" cy="3364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5E5EFE-A7DC-4520-8832-36C23FB4920A}" type="slidenum">
              <a:rPr lang="it-IT" altLang="it-IT" smtClean="0">
                <a:latin typeface="Arial Black" pitchFamily="34" charset="0"/>
              </a:rPr>
              <a:pPr eaLnBrk="1" hangingPunct="1"/>
              <a:t>35</a:t>
            </a:fld>
            <a:endParaRPr lang="it-IT" altLang="it-IT" smtClean="0">
              <a:latin typeface="Arial Black" pitchFamily="34" charset="0"/>
            </a:endParaRPr>
          </a:p>
        </p:txBody>
      </p:sp>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4292601"/>
            <a:ext cx="8653463" cy="134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033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40000"/>
                <a:satMod val="350000"/>
              </a:schemeClr>
            </a:gs>
            <a:gs pos="30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17"/>
          <p:cNvSpPr txBox="1">
            <a:spLocks noChangeArrowheads="1"/>
          </p:cNvSpPr>
          <p:nvPr/>
        </p:nvSpPr>
        <p:spPr>
          <a:xfrm>
            <a:off x="0" y="2173143"/>
            <a:ext cx="9144001" cy="8842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1400" dirty="0" smtClean="0">
                <a:solidFill>
                  <a:schemeClr val="accent5">
                    <a:lumMod val="20000"/>
                    <a:lumOff val="80000"/>
                  </a:schemeClr>
                </a:solidFill>
              </a:rPr>
              <a:t>L’anno scolastico è così suddiviso :    </a:t>
            </a:r>
            <a:r>
              <a:rPr lang="it-IT" altLang="it-IT" sz="1400" b="1" dirty="0" smtClean="0">
                <a:solidFill>
                  <a:schemeClr val="accent5">
                    <a:lumMod val="20000"/>
                    <a:lumOff val="80000"/>
                  </a:schemeClr>
                </a:solidFill>
              </a:rPr>
              <a:t>trimestre</a:t>
            </a:r>
            <a:r>
              <a:rPr lang="it-IT" altLang="it-IT" sz="1400" dirty="0" smtClean="0">
                <a:solidFill>
                  <a:schemeClr val="accent5">
                    <a:lumMod val="20000"/>
                    <a:lumOff val="80000"/>
                  </a:schemeClr>
                </a:solidFill>
              </a:rPr>
              <a:t> (settembre-dicembre)  +   </a:t>
            </a:r>
            <a:r>
              <a:rPr lang="it-IT" altLang="it-IT" sz="1400" b="1" dirty="0" err="1" smtClean="0">
                <a:solidFill>
                  <a:schemeClr val="accent5">
                    <a:lumMod val="20000"/>
                    <a:lumOff val="80000"/>
                  </a:schemeClr>
                </a:solidFill>
              </a:rPr>
              <a:t>pentamestre</a:t>
            </a:r>
            <a:r>
              <a:rPr lang="it-IT" altLang="it-IT" sz="1400" dirty="0" smtClean="0">
                <a:solidFill>
                  <a:schemeClr val="accent5">
                    <a:lumMod val="20000"/>
                    <a:lumOff val="80000"/>
                  </a:schemeClr>
                </a:solidFill>
              </a:rPr>
              <a:t> (gennaio- giugno)</a:t>
            </a:r>
            <a:br>
              <a:rPr lang="it-IT" altLang="it-IT" sz="1400" dirty="0" smtClean="0">
                <a:solidFill>
                  <a:schemeClr val="accent5">
                    <a:lumMod val="20000"/>
                    <a:lumOff val="80000"/>
                  </a:schemeClr>
                </a:solidFill>
              </a:rPr>
            </a:br>
            <a:r>
              <a:rPr lang="it-IT" altLang="it-IT" sz="1400" dirty="0" smtClean="0">
                <a:solidFill>
                  <a:schemeClr val="accent5">
                    <a:lumMod val="20000"/>
                    <a:lumOff val="80000"/>
                  </a:schemeClr>
                </a:solidFill>
              </a:rPr>
              <a:t>per un ammontare  di 207 gg di lezione</a:t>
            </a:r>
            <a:endParaRPr lang="it-IT" altLang="it-IT" sz="1400" dirty="0">
              <a:solidFill>
                <a:schemeClr val="accent5">
                  <a:lumMod val="20000"/>
                  <a:lumOff val="80000"/>
                </a:schemeClr>
              </a:solidFill>
            </a:endParaRPr>
          </a:p>
        </p:txBody>
      </p:sp>
      <p:sp>
        <p:nvSpPr>
          <p:cNvPr id="9" name="Segnaposto numero diapositiva 5"/>
          <p:cNvSpPr>
            <a:spLocks noGrp="1"/>
          </p:cNvSpPr>
          <p:nvPr>
            <p:ph type="sldNum" sz="quarter" idx="11"/>
          </p:nvPr>
        </p:nvSpPr>
        <p:spPr>
          <a:xfrm>
            <a:off x="7934325" y="6407252"/>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6BBA97-F0C5-44E3-B280-A2D475FA0D1F}" type="slidenum">
              <a:rPr lang="it-IT" altLang="it-IT" smtClean="0">
                <a:latin typeface="Arial Black" pitchFamily="34" charset="0"/>
              </a:rPr>
              <a:pPr eaLnBrk="1" hangingPunct="1"/>
              <a:t>4</a:t>
            </a:fld>
            <a:endParaRPr lang="it-IT" altLang="it-IT" smtClean="0">
              <a:latin typeface="Arial Black" pitchFamily="34" charset="0"/>
            </a:endParaRPr>
          </a:p>
        </p:txBody>
      </p:sp>
      <p:graphicFrame>
        <p:nvGraphicFramePr>
          <p:cNvPr id="10" name="Group 185"/>
          <p:cNvGraphicFramePr>
            <a:graphicFrameLocks noGrp="1"/>
          </p:cNvGraphicFramePr>
          <p:nvPr>
            <p:extLst>
              <p:ext uri="{D42A27DB-BD31-4B8C-83A1-F6EECF244321}">
                <p14:modId xmlns:p14="http://schemas.microsoft.com/office/powerpoint/2010/main" val="437887595"/>
              </p:ext>
            </p:extLst>
          </p:nvPr>
        </p:nvGraphicFramePr>
        <p:xfrm>
          <a:off x="1853677" y="3222029"/>
          <a:ext cx="5436645" cy="2499360"/>
        </p:xfrm>
        <a:graphic>
          <a:graphicData uri="http://schemas.openxmlformats.org/drawingml/2006/table">
            <a:tbl>
              <a:tblPr/>
              <a:tblGrid>
                <a:gridCol w="1351110"/>
                <a:gridCol w="568341"/>
                <a:gridCol w="754601"/>
                <a:gridCol w="358134"/>
                <a:gridCol w="967073"/>
                <a:gridCol w="743649"/>
                <a:gridCol w="693737"/>
              </a:tblGrid>
              <a:tr h="4105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1" i="0" u="none" strike="noStrike" cap="none" normalizeH="0" baseline="0" dirty="0" smtClean="0">
                          <a:ln>
                            <a:noFill/>
                          </a:ln>
                          <a:solidFill>
                            <a:srgbClr val="00B0F0"/>
                          </a:solidFill>
                          <a:effectLst/>
                          <a:latin typeface="Arial" charset="0"/>
                          <a:cs typeface="Times New Roman" pitchFamily="18" charset="0"/>
                        </a:rPr>
                        <a:t>Classi prime e seconde</a:t>
                      </a:r>
                      <a:r>
                        <a:rPr kumimoji="0" lang="it-IT" sz="1000" b="1" i="0" u="none" strike="noStrike" cap="none" normalizeH="0" baseline="0" dirty="0" smtClean="0">
                          <a:ln>
                            <a:noFill/>
                          </a:ln>
                          <a:solidFill>
                            <a:srgbClr val="00B0F0"/>
                          </a:solidFill>
                          <a:effectLst/>
                          <a:latin typeface="Arial" charset="0"/>
                          <a:cs typeface="Times New Roman" pitchFamily="18" charset="0"/>
                        </a:rPr>
                        <a:t> </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dirty="0" smtClean="0">
                        <a:ln>
                          <a:noFill/>
                        </a:ln>
                        <a:solidFill>
                          <a:srgbClr val="00B0F0"/>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smtClean="0">
                          <a:ln>
                            <a:noFill/>
                          </a:ln>
                          <a:solidFill>
                            <a:srgbClr val="00B0F0"/>
                          </a:solidFill>
                          <a:effectLst/>
                          <a:latin typeface="Arial" charset="0"/>
                          <a:cs typeface="Times New Roman" pitchFamily="18" charset="0"/>
                        </a:rPr>
                        <a:t>Classi 3°- 4°- 5°</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r>
              <a:tr h="16421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B0F0"/>
                          </a:solidFill>
                          <a:effectLst/>
                          <a:latin typeface="Times New Roman" pitchFamily="18" charset="0"/>
                          <a:cs typeface="Times New Roman" pitchFamily="18" charset="0"/>
                        </a:rPr>
                        <a:t>Inizio</a:t>
                      </a: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B0F0"/>
                          </a:solidFill>
                          <a:effectLst/>
                          <a:latin typeface="Times New Roman" pitchFamily="18" charset="0"/>
                          <a:cs typeface="Times New Roman" pitchFamily="18" charset="0"/>
                        </a:rPr>
                        <a:t>Fine</a:t>
                      </a: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B0F0"/>
                          </a:solidFill>
                          <a:effectLst/>
                          <a:latin typeface="Times New Roman" pitchFamily="18" charset="0"/>
                          <a:cs typeface="Times New Roman" pitchFamily="18" charset="0"/>
                        </a:rPr>
                        <a:t>Inizio</a:t>
                      </a: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B0F0"/>
                          </a:solidFill>
                          <a:effectLst/>
                          <a:latin typeface="Times New Roman" pitchFamily="18" charset="0"/>
                          <a:cs typeface="Times New Roman" pitchFamily="18" charset="0"/>
                        </a:rPr>
                        <a:t>Fine</a:t>
                      </a: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1642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1° ora</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8.20</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9.15</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1° ora</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8.20</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9.15</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42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2° ora</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9.15</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10.10</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2° ora</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9.15</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10.10</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31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200" b="0" i="0" u="none" strike="noStrike" cap="none" normalizeH="0" baseline="0" dirty="0" smtClean="0">
                          <a:ln>
                            <a:noFill/>
                          </a:ln>
                          <a:solidFill>
                            <a:srgbClr val="00B0F0"/>
                          </a:solidFill>
                          <a:effectLst/>
                          <a:latin typeface="Times New Roman" pitchFamily="18" charset="0"/>
                          <a:cs typeface="Times New Roman" pitchFamily="18" charset="0"/>
                        </a:rPr>
                        <a:t>intervallo alle 10.10</a:t>
                      </a:r>
                    </a:p>
                  </a:txBody>
                  <a:tcPr marL="0" marR="0" marT="0" marB="0" anchor="ctr" horzOverflow="overflow">
                    <a:lnL>
                      <a:noFill/>
                    </a:lnL>
                    <a:lnR>
                      <a:noFill/>
                    </a:lnR>
                    <a:lnT>
                      <a:noFill/>
                    </a:lnT>
                    <a:lnB>
                      <a:noFill/>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rgbClr val="00B0F0"/>
                        </a:solidFill>
                        <a:effectLst/>
                        <a:latin typeface="Calibri"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000" b="0" i="0" u="none" strike="noStrike" cap="none" normalizeH="0" baseline="0" dirty="0" smtClean="0">
                          <a:ln>
                            <a:noFill/>
                          </a:ln>
                          <a:solidFill>
                            <a:srgbClr val="00B0F0"/>
                          </a:solidFill>
                          <a:effectLst/>
                          <a:latin typeface="Arial" charset="0"/>
                          <a:cs typeface="Times New Roman" pitchFamily="18" charset="0"/>
                        </a:rPr>
                        <a:t>1° intervallo</a:t>
                      </a:r>
                      <a:endParaRPr kumimoji="0" lang="it-IT" sz="10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rgbClr val="00B0F0"/>
                        </a:solidFill>
                        <a:effectLst/>
                        <a:latin typeface="Calibri" pitchFamily="34"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200" b="0" i="0" u="none" strike="noStrike" cap="none" normalizeH="0" baseline="0" dirty="0" smtClean="0">
                          <a:ln>
                            <a:noFill/>
                          </a:ln>
                          <a:solidFill>
                            <a:srgbClr val="00B0F0"/>
                          </a:solidFill>
                          <a:effectLst/>
                          <a:latin typeface="Times New Roman" pitchFamily="18" charset="0"/>
                          <a:cs typeface="Times New Roman" pitchFamily="18" charset="0"/>
                        </a:rPr>
                        <a:t>intervallo alle 10.10</a:t>
                      </a:r>
                    </a:p>
                  </a:txBody>
                  <a:tcPr marL="0" marR="0" marT="0" marB="0" anchor="ctr" horzOverflow="overflow">
                    <a:lnL>
                      <a:noFill/>
                    </a:lnL>
                    <a:lnR>
                      <a:noFill/>
                    </a:lnR>
                    <a:lnT>
                      <a:noFill/>
                    </a:lnT>
                    <a:lnB>
                      <a:noFill/>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00B0F0"/>
                        </a:solidFill>
                        <a:effectLst/>
                        <a:latin typeface="Calibri"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000" b="0" i="0" u="none" strike="noStrike" cap="none" normalizeH="0" baseline="0" dirty="0" smtClean="0">
                          <a:ln>
                            <a:noFill/>
                          </a:ln>
                          <a:solidFill>
                            <a:srgbClr val="00B0F0"/>
                          </a:solidFill>
                          <a:effectLst/>
                          <a:latin typeface="Arial" charset="0"/>
                          <a:cs typeface="Times New Roman" pitchFamily="18" charset="0"/>
                        </a:rPr>
                        <a:t>1° intervallo</a:t>
                      </a:r>
                      <a:endParaRPr kumimoji="0" lang="it-IT" sz="1000" b="0" i="0" u="none" strike="noStrike" cap="none" normalizeH="0" baseline="0" dirty="0" smtClean="0">
                        <a:ln>
                          <a:noFill/>
                        </a:ln>
                        <a:solidFill>
                          <a:srgbClr val="00B0F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00B0F0"/>
                        </a:solidFill>
                        <a:effectLst/>
                        <a:latin typeface="Calibri"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tx1"/>
                    </a:solidFill>
                  </a:tcPr>
                </a:tc>
              </a:tr>
              <a:tr h="1642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3° ora</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10.20</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11.15</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B0F0"/>
                          </a:solidFill>
                          <a:effectLst/>
                          <a:latin typeface="Arial" charset="0"/>
                          <a:cs typeface="Times New Roman" pitchFamily="18" charset="0"/>
                        </a:rPr>
                        <a:t>3° ora</a:t>
                      </a:r>
                      <a:endParaRPr kumimoji="0" lang="it-IT" sz="1200" b="0" i="0" u="none" strike="noStrike" cap="none" normalizeH="0" baseline="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10.20</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11.15</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32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4° ora</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11.15</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12.10</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4° ora</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11.15</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12.10</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642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B0F0"/>
                          </a:solidFill>
                          <a:effectLst/>
                          <a:latin typeface="Times New Roman" pitchFamily="18" charset="0"/>
                          <a:cs typeface="Times New Roman" pitchFamily="18" charset="0"/>
                        </a:rPr>
                        <a:t>intervallo alle 12.10</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tx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rgbClr val="00B0F0"/>
                          </a:solidFill>
                          <a:effectLst/>
                          <a:latin typeface="Arial" charset="0"/>
                          <a:cs typeface="Times New Roman" pitchFamily="18" charset="0"/>
                        </a:rPr>
                        <a:t>12.10-12.20</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2° intervallo</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B0F0"/>
                          </a:solidFill>
                          <a:effectLst/>
                          <a:latin typeface="Times New Roman" pitchFamily="18" charset="0"/>
                          <a:cs typeface="Times New Roman" pitchFamily="18" charset="0"/>
                        </a:rPr>
                        <a:t>intervallo alle 12.10</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tx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12.10-12.20</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2° intervallo</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1642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B0F0"/>
                          </a:solidFill>
                          <a:effectLst/>
                          <a:latin typeface="Arial" charset="0"/>
                          <a:cs typeface="Times New Roman" pitchFamily="18" charset="0"/>
                        </a:rPr>
                        <a:t>5° ora</a:t>
                      </a:r>
                      <a:endParaRPr kumimoji="0" lang="it-IT" sz="1200" b="0" i="0" u="none" strike="noStrike" cap="none" normalizeH="0" baseline="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12.20</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13.15</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B0F0"/>
                          </a:solidFill>
                          <a:effectLst/>
                          <a:latin typeface="Arial" charset="0"/>
                          <a:cs typeface="Times New Roman" pitchFamily="18" charset="0"/>
                        </a:rPr>
                        <a:t>5° ora</a:t>
                      </a:r>
                      <a:endParaRPr kumimoji="0" lang="it-IT" sz="1200" b="0" i="0" u="none" strike="noStrike" cap="none" normalizeH="0" baseline="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12.10</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13.15</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42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B0F0"/>
                          </a:solidFill>
                          <a:effectLst/>
                          <a:latin typeface="Arial" charset="0"/>
                          <a:cs typeface="Times New Roman" pitchFamily="18" charset="0"/>
                        </a:rPr>
                        <a:t>6° ora</a:t>
                      </a:r>
                      <a:endParaRPr kumimoji="0" lang="it-IT" sz="1200" b="0" i="0" u="none" strike="noStrike" cap="none" normalizeH="0" baseline="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13.15</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14.10</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B0F0"/>
                          </a:solidFill>
                          <a:effectLst/>
                          <a:latin typeface="Arial" charset="0"/>
                          <a:cs typeface="Times New Roman" pitchFamily="18" charset="0"/>
                        </a:rPr>
                        <a:t>6° ora</a:t>
                      </a:r>
                      <a:endParaRPr kumimoji="0" lang="it-IT" sz="1200" b="0" i="0" u="none" strike="noStrike" cap="none" normalizeH="0" baseline="0" smtClean="0">
                        <a:ln>
                          <a:noFill/>
                        </a:ln>
                        <a:solidFill>
                          <a:srgbClr val="00B0F0"/>
                        </a:solidFill>
                        <a:effectLst/>
                        <a:latin typeface="Times New Roman" pitchFamily="18" charset="0"/>
                        <a:cs typeface="Times New Roman" pitchFamily="18"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13.15</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B0F0"/>
                          </a:solidFill>
                          <a:effectLst/>
                          <a:latin typeface="Arial" charset="0"/>
                          <a:cs typeface="Times New Roman" pitchFamily="18" charset="0"/>
                        </a:rPr>
                        <a:t>14.10</a:t>
                      </a:r>
                      <a:endParaRPr kumimoji="0" lang="it-IT" sz="1200" b="0" i="0" u="none" strike="noStrike" cap="none" normalizeH="0" baseline="0" dirty="0" smtClean="0">
                        <a:ln>
                          <a:noFill/>
                        </a:ln>
                        <a:solidFill>
                          <a:srgbClr val="00B0F0"/>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 name="Rectangle 1"/>
          <p:cNvSpPr>
            <a:spLocks noChangeArrowheads="1"/>
          </p:cNvSpPr>
          <p:nvPr/>
        </p:nvSpPr>
        <p:spPr bwMode="auto">
          <a:xfrm>
            <a:off x="864536" y="2852936"/>
            <a:ext cx="7473950" cy="738187"/>
          </a:xfrm>
          <a:prstGeom prst="rect">
            <a:avLst/>
          </a:prstGeom>
          <a:noFill/>
          <a:ln w="9525">
            <a:noFill/>
            <a:miter lim="800000"/>
            <a:headEnd/>
            <a:tailEnd/>
          </a:ln>
          <a:effectLst/>
        </p:spPr>
        <p:txBody>
          <a:bodyPr wrap="none" anchor="ctr">
            <a:spAutoFit/>
          </a:bodyPr>
          <a:lstStyle/>
          <a:p>
            <a:pPr algn="ctr">
              <a:defRPr/>
            </a:pPr>
            <a:r>
              <a:rPr lang="it-IT" sz="1200" dirty="0">
                <a:solidFill>
                  <a:schemeClr val="accent5">
                    <a:lumMod val="20000"/>
                    <a:lumOff val="80000"/>
                  </a:schemeClr>
                </a:solidFill>
                <a:latin typeface="Arial" pitchFamily="34" charset="0"/>
                <a:ea typeface="Times New Roman" pitchFamily="18" charset="0"/>
              </a:rPr>
              <a:t>La struttura dell’orario giornaliero si articola in ore di </a:t>
            </a:r>
            <a:r>
              <a:rPr lang="it-IT" sz="1200" b="1" dirty="0">
                <a:solidFill>
                  <a:schemeClr val="accent5">
                    <a:lumMod val="20000"/>
                    <a:lumOff val="80000"/>
                  </a:schemeClr>
                </a:solidFill>
                <a:latin typeface="Arial" pitchFamily="34" charset="0"/>
                <a:ea typeface="Times New Roman" pitchFamily="18" charset="0"/>
              </a:rPr>
              <a:t>55</a:t>
            </a:r>
            <a:r>
              <a:rPr lang="it-IT" sz="1200" dirty="0">
                <a:solidFill>
                  <a:schemeClr val="accent5">
                    <a:lumMod val="20000"/>
                    <a:lumOff val="80000"/>
                  </a:schemeClr>
                </a:solidFill>
                <a:latin typeface="Arial" pitchFamily="34" charset="0"/>
                <a:ea typeface="Times New Roman" pitchFamily="18" charset="0"/>
              </a:rPr>
              <a:t> minuti per le classi del biennio ad Ordinamento. </a:t>
            </a:r>
            <a:endParaRPr lang="it-IT" sz="1100" dirty="0">
              <a:solidFill>
                <a:schemeClr val="accent5">
                  <a:lumMod val="20000"/>
                  <a:lumOff val="80000"/>
                </a:schemeClr>
              </a:solidFill>
              <a:latin typeface="Arial" pitchFamily="34" charset="0"/>
            </a:endParaRPr>
          </a:p>
          <a:p>
            <a:pPr algn="ctr" eaLnBrk="0" hangingPunct="0">
              <a:defRPr/>
            </a:pPr>
            <a:r>
              <a:rPr lang="it-IT" sz="1200" dirty="0">
                <a:solidFill>
                  <a:schemeClr val="accent5">
                    <a:lumMod val="20000"/>
                    <a:lumOff val="80000"/>
                  </a:schemeClr>
                </a:solidFill>
                <a:latin typeface="Arial" pitchFamily="34" charset="0"/>
                <a:ea typeface="Times New Roman" pitchFamily="18" charset="0"/>
              </a:rPr>
              <a:t>      Le  lezioni giornaliere si articolano secondo il seguente orario:</a:t>
            </a:r>
            <a:endParaRPr lang="it-IT" sz="1100" dirty="0">
              <a:solidFill>
                <a:schemeClr val="accent5">
                  <a:lumMod val="20000"/>
                  <a:lumOff val="80000"/>
                </a:schemeClr>
              </a:solidFill>
              <a:latin typeface="Arial" pitchFamily="34" charset="0"/>
            </a:endParaRPr>
          </a:p>
          <a:p>
            <a:pPr eaLnBrk="0" hangingPunct="0">
              <a:defRPr/>
            </a:pPr>
            <a:endParaRPr lang="it-IT" dirty="0">
              <a:solidFill>
                <a:schemeClr val="bg2">
                  <a:lumMod val="75000"/>
                </a:schemeClr>
              </a:solidFill>
              <a:latin typeface="Arial" pitchFamily="34" charset="0"/>
            </a:endParaRPr>
          </a:p>
        </p:txBody>
      </p:sp>
    </p:spTree>
    <p:extLst>
      <p:ext uri="{BB962C8B-B14F-4D97-AF65-F5344CB8AC3E}">
        <p14:creationId xmlns:p14="http://schemas.microsoft.com/office/powerpoint/2010/main" val="67681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10" name="Rectangle 2"/>
          <p:cNvSpPr txBox="1">
            <a:spLocks noChangeArrowheads="1"/>
          </p:cNvSpPr>
          <p:nvPr/>
        </p:nvSpPr>
        <p:spPr>
          <a:xfrm>
            <a:off x="557278" y="2327293"/>
            <a:ext cx="5257800" cy="7762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3800" dirty="0" smtClean="0">
                <a:solidFill>
                  <a:srgbClr val="002060"/>
                </a:solidFill>
              </a:rPr>
              <a:t>Gli utenti della scuola </a:t>
            </a:r>
            <a:r>
              <a:rPr lang="it-IT" altLang="it-IT" sz="3800" dirty="0" smtClean="0">
                <a:solidFill>
                  <a:schemeClr val="bg2"/>
                </a:solidFill>
              </a:rPr>
              <a:t>:</a:t>
            </a:r>
            <a:endParaRPr lang="it-IT" altLang="it-IT" sz="3800" dirty="0">
              <a:solidFill>
                <a:schemeClr val="bg2"/>
              </a:solidFill>
            </a:endParaRPr>
          </a:p>
        </p:txBody>
      </p:sp>
      <p:sp>
        <p:nvSpPr>
          <p:cNvPr id="11" name="Rectangle 3"/>
          <p:cNvSpPr txBox="1">
            <a:spLocks noChangeArrowheads="1"/>
          </p:cNvSpPr>
          <p:nvPr/>
        </p:nvSpPr>
        <p:spPr>
          <a:xfrm>
            <a:off x="557278" y="3084141"/>
            <a:ext cx="3600450" cy="26590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 typeface="Wingdings" pitchFamily="2" charset="2"/>
              <a:buNone/>
            </a:pPr>
            <a:endParaRPr lang="it-IT" altLang="it-IT" sz="2200" dirty="0" smtClean="0">
              <a:solidFill>
                <a:schemeClr val="tx2"/>
              </a:solidFill>
            </a:endParaRPr>
          </a:p>
          <a:p>
            <a:pPr>
              <a:lnSpc>
                <a:spcPct val="90000"/>
              </a:lnSpc>
            </a:pPr>
            <a:r>
              <a:rPr lang="it-IT" altLang="it-IT" sz="2200" u="sng" dirty="0" smtClean="0"/>
              <a:t>Gli alunni</a:t>
            </a:r>
          </a:p>
          <a:p>
            <a:pPr>
              <a:lnSpc>
                <a:spcPct val="90000"/>
              </a:lnSpc>
            </a:pPr>
            <a:r>
              <a:rPr lang="it-IT" altLang="it-IT" sz="2200" u="sng" dirty="0" smtClean="0"/>
              <a:t>I docenti</a:t>
            </a:r>
          </a:p>
          <a:p>
            <a:pPr>
              <a:lnSpc>
                <a:spcPct val="90000"/>
              </a:lnSpc>
            </a:pPr>
            <a:r>
              <a:rPr lang="it-IT" altLang="it-IT" sz="2200" u="sng" dirty="0" smtClean="0"/>
              <a:t>I genitori</a:t>
            </a:r>
          </a:p>
          <a:p>
            <a:pPr>
              <a:lnSpc>
                <a:spcPct val="90000"/>
              </a:lnSpc>
            </a:pPr>
            <a:r>
              <a:rPr lang="it-IT" altLang="it-IT" sz="2200" u="sng" dirty="0" smtClean="0"/>
              <a:t>Il Dirigente Scolastico</a:t>
            </a:r>
          </a:p>
          <a:p>
            <a:pPr>
              <a:lnSpc>
                <a:spcPct val="90000"/>
              </a:lnSpc>
            </a:pPr>
            <a:r>
              <a:rPr lang="it-IT" altLang="it-IT" sz="2200" dirty="0" smtClean="0"/>
              <a:t>Il personale di segreteria</a:t>
            </a:r>
          </a:p>
          <a:p>
            <a:pPr>
              <a:lnSpc>
                <a:spcPct val="90000"/>
              </a:lnSpc>
            </a:pPr>
            <a:r>
              <a:rPr lang="it-IT" altLang="it-IT" sz="2200" u="sng" dirty="0" smtClean="0"/>
              <a:t>Il personale non docente</a:t>
            </a:r>
          </a:p>
          <a:p>
            <a:pPr>
              <a:lnSpc>
                <a:spcPct val="90000"/>
              </a:lnSpc>
              <a:buFont typeface="Wingdings" pitchFamily="2" charset="2"/>
              <a:buNone/>
            </a:pPr>
            <a:endParaRPr lang="it-IT" altLang="it-IT" sz="2200" dirty="0" smtClean="0">
              <a:solidFill>
                <a:schemeClr val="tx2"/>
              </a:solidFill>
            </a:endParaRPr>
          </a:p>
          <a:p>
            <a:pPr>
              <a:lnSpc>
                <a:spcPct val="90000"/>
              </a:lnSpc>
            </a:pPr>
            <a:endParaRPr lang="it-IT" altLang="it-IT" sz="2200" dirty="0">
              <a:solidFill>
                <a:schemeClr val="tx2"/>
              </a:solidFill>
            </a:endParaRPr>
          </a:p>
        </p:txBody>
      </p:sp>
      <p:sp>
        <p:nvSpPr>
          <p:cNvPr id="12" name="Segnaposto numero diapositiva 4"/>
          <p:cNvSpPr>
            <a:spLocks noGrp="1"/>
          </p:cNvSpPr>
          <p:nvPr>
            <p:ph type="sldNum" sz="quarter" idx="11"/>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895538-A200-40FF-9900-0F9D57D5A17A}" type="slidenum">
              <a:rPr lang="it-IT" altLang="it-IT" smtClean="0">
                <a:latin typeface="Arial Black" pitchFamily="34" charset="0"/>
              </a:rPr>
              <a:pPr eaLnBrk="1" hangingPunct="1"/>
              <a:t>5</a:t>
            </a:fld>
            <a:endParaRPr lang="it-IT" altLang="it-IT" smtClean="0">
              <a:latin typeface="Arial Black" pitchFamily="34" charset="0"/>
            </a:endParaRPr>
          </a:p>
        </p:txBody>
      </p:sp>
      <p:pic>
        <p:nvPicPr>
          <p:cNvPr id="1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1077" y="3029970"/>
            <a:ext cx="2617267" cy="271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77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 calcmode="lin" valueType="num">
                                      <p:cBhvr>
                                        <p:cTn id="10" dur="1000" fill="hold"/>
                                        <p:tgtEl>
                                          <p:spTgt spid="11">
                                            <p:txEl>
                                              <p:pRg st="1" end="1"/>
                                            </p:txEl>
                                          </p:spTgt>
                                        </p:tgtEl>
                                        <p:attrNameLst>
                                          <p:attrName>ppt_w</p:attrName>
                                        </p:attrNameLst>
                                      </p:cBhvr>
                                      <p:tavLst>
                                        <p:tav tm="0">
                                          <p:val>
                                            <p:strVal val="#ppt_w*0.70"/>
                                          </p:val>
                                        </p:tav>
                                        <p:tav tm="100000">
                                          <p:val>
                                            <p:strVal val="#ppt_w"/>
                                          </p:val>
                                        </p:tav>
                                      </p:tavLst>
                                    </p:anim>
                                    <p:anim calcmode="lin" valueType="num">
                                      <p:cBhvr>
                                        <p:cTn id="11" dur="1000" fill="hold"/>
                                        <p:tgtEl>
                                          <p:spTgt spid="11">
                                            <p:txEl>
                                              <p:pRg st="1" end="1"/>
                                            </p:txEl>
                                          </p:spTgt>
                                        </p:tgtEl>
                                        <p:attrNameLst>
                                          <p:attrName>ppt_h</p:attrName>
                                        </p:attrNameLst>
                                      </p:cBhvr>
                                      <p:tavLst>
                                        <p:tav tm="0">
                                          <p:val>
                                            <p:strVal val="#ppt_h"/>
                                          </p:val>
                                        </p:tav>
                                        <p:tav tm="100000">
                                          <p:val>
                                            <p:strVal val="#ppt_h"/>
                                          </p:val>
                                        </p:tav>
                                      </p:tavLst>
                                    </p:anim>
                                    <p:animEffect transition="in" filter="fade">
                                      <p:cBhvr>
                                        <p:cTn id="12" dur="1000"/>
                                        <p:tgtEl>
                                          <p:spTgt spid="11">
                                            <p:txEl>
                                              <p:pRg st="1" end="1"/>
                                            </p:txEl>
                                          </p:spTgt>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6"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7" dur="1000"/>
                                        <p:tgtEl>
                                          <p:spTgt spid="11">
                                            <p:txEl>
                                              <p:pRg st="2" end="2"/>
                                            </p:txEl>
                                          </p:spTgt>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 calcmode="lin" valueType="num">
                                      <p:cBhvr>
                                        <p:cTn id="20" dur="1000" fill="hold"/>
                                        <p:tgtEl>
                                          <p:spTgt spid="11">
                                            <p:txEl>
                                              <p:pRg st="3" end="3"/>
                                            </p:txEl>
                                          </p:spTgt>
                                        </p:tgtEl>
                                        <p:attrNameLst>
                                          <p:attrName>ppt_w</p:attrName>
                                        </p:attrNameLst>
                                      </p:cBhvr>
                                      <p:tavLst>
                                        <p:tav tm="0">
                                          <p:val>
                                            <p:strVal val="#ppt_w*0.70"/>
                                          </p:val>
                                        </p:tav>
                                        <p:tav tm="100000">
                                          <p:val>
                                            <p:strVal val="#ppt_w"/>
                                          </p:val>
                                        </p:tav>
                                      </p:tavLst>
                                    </p:anim>
                                    <p:anim calcmode="lin" valueType="num">
                                      <p:cBhvr>
                                        <p:cTn id="21" dur="1000" fill="hold"/>
                                        <p:tgtEl>
                                          <p:spTgt spid="11">
                                            <p:txEl>
                                              <p:pRg st="3" end="3"/>
                                            </p:txEl>
                                          </p:spTgt>
                                        </p:tgtEl>
                                        <p:attrNameLst>
                                          <p:attrName>ppt_h</p:attrName>
                                        </p:attrNameLst>
                                      </p:cBhvr>
                                      <p:tavLst>
                                        <p:tav tm="0">
                                          <p:val>
                                            <p:strVal val="#ppt_h"/>
                                          </p:val>
                                        </p:tav>
                                        <p:tav tm="100000">
                                          <p:val>
                                            <p:strVal val="#ppt_h"/>
                                          </p:val>
                                        </p:tav>
                                      </p:tavLst>
                                    </p:anim>
                                    <p:animEffect transition="in" filter="fade">
                                      <p:cBhvr>
                                        <p:cTn id="22" dur="1000"/>
                                        <p:tgtEl>
                                          <p:spTgt spid="11">
                                            <p:txEl>
                                              <p:pRg st="3" end="3"/>
                                            </p:txEl>
                                          </p:spTgt>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p:cTn id="25"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11">
                                            <p:txEl>
                                              <p:pRg st="4" end="4"/>
                                            </p:txEl>
                                          </p:spTgt>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 calcmode="lin" valueType="num">
                                      <p:cBhvr>
                                        <p:cTn id="30" dur="1000" fill="hold"/>
                                        <p:tgtEl>
                                          <p:spTgt spid="11">
                                            <p:txEl>
                                              <p:pRg st="5" end="5"/>
                                            </p:txEl>
                                          </p:spTgt>
                                        </p:tgtEl>
                                        <p:attrNameLst>
                                          <p:attrName>ppt_w</p:attrName>
                                        </p:attrNameLst>
                                      </p:cBhvr>
                                      <p:tavLst>
                                        <p:tav tm="0">
                                          <p:val>
                                            <p:strVal val="#ppt_w*0.70"/>
                                          </p:val>
                                        </p:tav>
                                        <p:tav tm="100000">
                                          <p:val>
                                            <p:strVal val="#ppt_w"/>
                                          </p:val>
                                        </p:tav>
                                      </p:tavLst>
                                    </p:anim>
                                    <p:anim calcmode="lin" valueType="num">
                                      <p:cBhvr>
                                        <p:cTn id="31" dur="1000" fill="hold"/>
                                        <p:tgtEl>
                                          <p:spTgt spid="11">
                                            <p:txEl>
                                              <p:pRg st="5" end="5"/>
                                            </p:txEl>
                                          </p:spTgt>
                                        </p:tgtEl>
                                        <p:attrNameLst>
                                          <p:attrName>ppt_h</p:attrName>
                                        </p:attrNameLst>
                                      </p:cBhvr>
                                      <p:tavLst>
                                        <p:tav tm="0">
                                          <p:val>
                                            <p:strVal val="#ppt_h"/>
                                          </p:val>
                                        </p:tav>
                                        <p:tav tm="100000">
                                          <p:val>
                                            <p:strVal val="#ppt_h"/>
                                          </p:val>
                                        </p:tav>
                                      </p:tavLst>
                                    </p:anim>
                                    <p:animEffect transition="in" filter="fade">
                                      <p:cBhvr>
                                        <p:cTn id="32" dur="1000"/>
                                        <p:tgtEl>
                                          <p:spTgt spid="11">
                                            <p:txEl>
                                              <p:pRg st="5" end="5"/>
                                            </p:txEl>
                                          </p:spTgt>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 calcmode="lin" valueType="num">
                                      <p:cBhvr>
                                        <p:cTn id="35" dur="1000" fill="hold"/>
                                        <p:tgtEl>
                                          <p:spTgt spid="11">
                                            <p:txEl>
                                              <p:pRg st="6" end="6"/>
                                            </p:txEl>
                                          </p:spTgt>
                                        </p:tgtEl>
                                        <p:attrNameLst>
                                          <p:attrName>ppt_w</p:attrName>
                                        </p:attrNameLst>
                                      </p:cBhvr>
                                      <p:tavLst>
                                        <p:tav tm="0">
                                          <p:val>
                                            <p:strVal val="#ppt_w*0.70"/>
                                          </p:val>
                                        </p:tav>
                                        <p:tav tm="100000">
                                          <p:val>
                                            <p:strVal val="#ppt_w"/>
                                          </p:val>
                                        </p:tav>
                                      </p:tavLst>
                                    </p:anim>
                                    <p:anim calcmode="lin" valueType="num">
                                      <p:cBhvr>
                                        <p:cTn id="36" dur="1000" fill="hold"/>
                                        <p:tgtEl>
                                          <p:spTgt spid="11">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2"/>
          <p:cNvSpPr txBox="1">
            <a:spLocks noChangeArrowheads="1"/>
          </p:cNvSpPr>
          <p:nvPr/>
        </p:nvSpPr>
        <p:spPr>
          <a:xfrm>
            <a:off x="426244" y="2327293"/>
            <a:ext cx="8291512" cy="936625"/>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3600" dirty="0" smtClean="0">
                <a:solidFill>
                  <a:srgbClr val="12055F"/>
                </a:solidFill>
              </a:rPr>
              <a:t>I rappresentanti di classe:</a:t>
            </a:r>
            <a:r>
              <a:rPr lang="it-IT" altLang="it-IT" sz="4000" dirty="0" smtClean="0">
                <a:solidFill>
                  <a:srgbClr val="12055F"/>
                </a:solidFill>
              </a:rPr>
              <a:t> </a:t>
            </a:r>
            <a:br>
              <a:rPr lang="it-IT" altLang="it-IT" sz="4000" dirty="0" smtClean="0">
                <a:solidFill>
                  <a:srgbClr val="12055F"/>
                </a:solidFill>
              </a:rPr>
            </a:br>
            <a:r>
              <a:rPr lang="it-IT" altLang="it-IT" sz="2300" dirty="0" smtClean="0">
                <a:solidFill>
                  <a:srgbClr val="12055F"/>
                </a:solidFill>
              </a:rPr>
              <a:t>sono  due studenti eletti all’interno della classe che avranno tra l’altro il compito di</a:t>
            </a:r>
            <a:endParaRPr lang="it-IT" altLang="it-IT" sz="2300" dirty="0">
              <a:solidFill>
                <a:srgbClr val="12055F"/>
              </a:solidFill>
            </a:endParaRPr>
          </a:p>
        </p:txBody>
      </p:sp>
      <p:sp>
        <p:nvSpPr>
          <p:cNvPr id="9" name="Rectangle 3"/>
          <p:cNvSpPr>
            <a:spLocks noGrp="1" noChangeArrowheads="1"/>
          </p:cNvSpPr>
          <p:nvPr>
            <p:ph idx="1"/>
          </p:nvPr>
        </p:nvSpPr>
        <p:spPr>
          <a:xfrm>
            <a:off x="518902" y="3176019"/>
            <a:ext cx="8106196" cy="2629245"/>
          </a:xfrm>
          <a:solidFill>
            <a:schemeClr val="tx1">
              <a:lumMod val="75000"/>
            </a:schemeClr>
          </a:solidFill>
        </p:spPr>
        <p:style>
          <a:lnRef idx="1">
            <a:schemeClr val="accent3"/>
          </a:lnRef>
          <a:fillRef idx="3">
            <a:schemeClr val="accent3"/>
          </a:fillRef>
          <a:effectRef idx="2">
            <a:schemeClr val="accent3"/>
          </a:effectRef>
          <a:fontRef idx="minor">
            <a:schemeClr val="lt1"/>
          </a:fontRef>
        </p:style>
        <p:txBody>
          <a:bodyPr>
            <a:normAutofit fontScale="85000" lnSpcReduction="20000"/>
          </a:bodyPr>
          <a:lstStyle/>
          <a:p>
            <a:pPr lvl="1" eaLnBrk="1" hangingPunct="1">
              <a:defRPr/>
            </a:pPr>
            <a:r>
              <a:rPr lang="it-IT" sz="1800" dirty="0">
                <a:solidFill>
                  <a:schemeClr val="bg2"/>
                </a:solidFill>
              </a:rPr>
              <a:t>Richiedere le assemblee di classe:</a:t>
            </a:r>
            <a:br>
              <a:rPr lang="it-IT" sz="1800" dirty="0">
                <a:solidFill>
                  <a:schemeClr val="bg2"/>
                </a:solidFill>
              </a:rPr>
            </a:br>
            <a:endParaRPr lang="it-IT" sz="1400" dirty="0">
              <a:solidFill>
                <a:schemeClr val="bg2"/>
              </a:solidFill>
            </a:endParaRPr>
          </a:p>
          <a:p>
            <a:pPr lvl="2" eaLnBrk="1" hangingPunct="1">
              <a:defRPr/>
            </a:pPr>
            <a:r>
              <a:rPr lang="it-IT" sz="1500" dirty="0">
                <a:solidFill>
                  <a:schemeClr val="bg2"/>
                </a:solidFill>
              </a:rPr>
              <a:t>Ogni classe ha a disposizione due ore di assemblea ogni mese.</a:t>
            </a:r>
          </a:p>
          <a:p>
            <a:pPr lvl="2" eaLnBrk="1" hangingPunct="1">
              <a:defRPr/>
            </a:pPr>
            <a:r>
              <a:rPr lang="it-IT" sz="1500" dirty="0">
                <a:solidFill>
                  <a:schemeClr val="bg2"/>
                </a:solidFill>
              </a:rPr>
              <a:t>La richiesta dell’assemblea di classe deve essere effettuata attraverso l’apposito  </a:t>
            </a:r>
            <a:r>
              <a:rPr lang="it-IT" sz="1500" dirty="0" smtClean="0">
                <a:solidFill>
                  <a:schemeClr val="bg2"/>
                </a:solidFill>
              </a:rPr>
              <a:t> </a:t>
            </a:r>
            <a:r>
              <a:rPr lang="it-IT" sz="1500" dirty="0">
                <a:solidFill>
                  <a:schemeClr val="bg2"/>
                </a:solidFill>
              </a:rPr>
              <a:t>reperibile </a:t>
            </a:r>
          </a:p>
          <a:p>
            <a:pPr lvl="3" eaLnBrk="1" hangingPunct="1">
              <a:defRPr/>
            </a:pPr>
            <a:r>
              <a:rPr lang="it-IT" sz="1400" dirty="0">
                <a:solidFill>
                  <a:schemeClr val="bg2"/>
                </a:solidFill>
              </a:rPr>
              <a:t>in segreteria </a:t>
            </a:r>
          </a:p>
          <a:p>
            <a:pPr lvl="3" eaLnBrk="1" hangingPunct="1">
              <a:buFont typeface="Wingdings" pitchFamily="2" charset="2"/>
              <a:buNone/>
              <a:defRPr/>
            </a:pPr>
            <a:endParaRPr lang="it-IT" sz="1400" dirty="0">
              <a:solidFill>
                <a:schemeClr val="bg2"/>
              </a:solidFill>
            </a:endParaRPr>
          </a:p>
          <a:p>
            <a:pPr lvl="2" algn="just" eaLnBrk="1" hangingPunct="1">
              <a:defRPr/>
            </a:pPr>
            <a:r>
              <a:rPr lang="it-IT" sz="1500" dirty="0">
                <a:solidFill>
                  <a:schemeClr val="bg2"/>
                </a:solidFill>
              </a:rPr>
              <a:t>Le richieste di assemblea di classe degli studenti, indirizzate al Dirigente Scolastico, devono essere presentate in Segreteria, da parte dei rappresentanti di classe, almeno dieci giorni prima della data prescelta e contenere l’ordine del giorno. La Segreteria preavvisa i docenti, con nota sul registro almeno sei giorni prima della data dell’assemblea </a:t>
            </a:r>
          </a:p>
          <a:p>
            <a:pPr algn="just" eaLnBrk="1" hangingPunct="1">
              <a:buFont typeface="Wingdings" pitchFamily="2" charset="2"/>
              <a:buNone/>
              <a:defRPr/>
            </a:pPr>
            <a:r>
              <a:rPr lang="it-IT" sz="1600" dirty="0">
                <a:solidFill>
                  <a:schemeClr val="bg2"/>
                </a:solidFill>
              </a:rPr>
              <a:t>     </a:t>
            </a:r>
          </a:p>
          <a:p>
            <a:pPr algn="just" eaLnBrk="1" hangingPunct="1">
              <a:buFont typeface="Wingdings" pitchFamily="2" charset="2"/>
              <a:buNone/>
              <a:defRPr/>
            </a:pPr>
            <a:r>
              <a:rPr lang="it-IT" sz="1600" dirty="0">
                <a:solidFill>
                  <a:schemeClr val="bg2"/>
                </a:solidFill>
              </a:rPr>
              <a:t> È buona norma concordare preventivamente con i docenti interessati l’utilizzo delle loro ore di lezione per la richiesta dell’assemblea di classe, avendo cura di non utilizzare più volte  le </a:t>
            </a:r>
            <a:r>
              <a:rPr lang="it-IT" sz="1600" dirty="0" smtClean="0">
                <a:solidFill>
                  <a:schemeClr val="bg2"/>
                </a:solidFill>
              </a:rPr>
              <a:t>ore </a:t>
            </a:r>
            <a:r>
              <a:rPr lang="it-IT" sz="1600" dirty="0">
                <a:solidFill>
                  <a:schemeClr val="bg2"/>
                </a:solidFill>
              </a:rPr>
              <a:t>di una medesima disciplina nelle assemblee successive</a:t>
            </a:r>
          </a:p>
          <a:p>
            <a:pPr lvl="1" algn="just" eaLnBrk="1" hangingPunct="1">
              <a:buFont typeface="Wingdings" pitchFamily="2" charset="2"/>
              <a:buNone/>
              <a:defRPr/>
            </a:pPr>
            <a:endParaRPr lang="it-IT" sz="1600" i="1" dirty="0">
              <a:solidFill>
                <a:schemeClr val="bg2"/>
              </a:solidFill>
            </a:endParaRPr>
          </a:p>
        </p:txBody>
      </p:sp>
      <p:sp>
        <p:nvSpPr>
          <p:cNvPr id="10" name="Segnaposto numero diapositiva 4"/>
          <p:cNvSpPr>
            <a:spLocks noGrp="1"/>
          </p:cNvSpPr>
          <p:nvPr>
            <p:ph type="sldNum" sz="quarter" idx="11"/>
          </p:nvPr>
        </p:nvSpPr>
        <p:spPr>
          <a:xfrm>
            <a:off x="7812360" y="638777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0D3264-E866-4C5D-A879-E6B50CAEFC0E}" type="slidenum">
              <a:rPr lang="it-IT" altLang="it-IT" smtClean="0">
                <a:latin typeface="Arial Black" pitchFamily="34" charset="0"/>
              </a:rPr>
              <a:pPr eaLnBrk="1" hangingPunct="1"/>
              <a:t>6</a:t>
            </a:fld>
            <a:endParaRPr lang="it-IT" altLang="it-IT" smtClean="0">
              <a:latin typeface="Arial Black" pitchFamily="34" charset="0"/>
            </a:endParaRPr>
          </a:p>
        </p:txBody>
      </p:sp>
    </p:spTree>
    <p:extLst>
      <p:ext uri="{BB962C8B-B14F-4D97-AF65-F5344CB8AC3E}">
        <p14:creationId xmlns:p14="http://schemas.microsoft.com/office/powerpoint/2010/main" val="24557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2"/>
          <p:cNvSpPr txBox="1">
            <a:spLocks noChangeArrowheads="1"/>
          </p:cNvSpPr>
          <p:nvPr/>
        </p:nvSpPr>
        <p:spPr>
          <a:xfrm>
            <a:off x="828321" y="2204864"/>
            <a:ext cx="7138988" cy="6715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3000" dirty="0" smtClean="0">
                <a:solidFill>
                  <a:schemeClr val="bg2"/>
                </a:solidFill>
              </a:rPr>
              <a:t>Compiti del rappresentante di classe </a:t>
            </a:r>
            <a:endParaRPr lang="it-IT" altLang="it-IT" sz="3000" dirty="0">
              <a:solidFill>
                <a:schemeClr val="bg2"/>
              </a:solidFill>
            </a:endParaRPr>
          </a:p>
        </p:txBody>
      </p:sp>
      <p:sp>
        <p:nvSpPr>
          <p:cNvPr id="9" name="Rectangle 3"/>
          <p:cNvSpPr>
            <a:spLocks noGrp="1" noChangeArrowheads="1"/>
          </p:cNvSpPr>
          <p:nvPr>
            <p:ph idx="1"/>
          </p:nvPr>
        </p:nvSpPr>
        <p:spPr>
          <a:xfrm>
            <a:off x="1562459" y="2793767"/>
            <a:ext cx="6305872" cy="3117961"/>
          </a:xfrm>
        </p:spPr>
        <p:txBody>
          <a:bodyPr>
            <a:normAutofit fontScale="92500" lnSpcReduction="20000"/>
          </a:bodyPr>
          <a:lstStyle/>
          <a:p>
            <a:pPr lvl="1" eaLnBrk="1" hangingPunct="1">
              <a:buFont typeface="Wingdings" pitchFamily="2" charset="2"/>
              <a:buChar char="§"/>
              <a:defRPr/>
            </a:pPr>
            <a:r>
              <a:rPr lang="it-IT" sz="1900" dirty="0">
                <a:solidFill>
                  <a:schemeClr val="tx1">
                    <a:lumMod val="95000"/>
                  </a:schemeClr>
                </a:solidFill>
              </a:rPr>
              <a:t>Riportare ai docenti a nome della classe eventuali osservazioni,richieste, lamentele,…</a:t>
            </a:r>
          </a:p>
          <a:p>
            <a:pPr lvl="1" eaLnBrk="1" hangingPunct="1">
              <a:buFont typeface="Wingdings" pitchFamily="2" charset="2"/>
              <a:buNone/>
              <a:defRPr/>
            </a:pPr>
            <a:endParaRPr lang="it-IT" sz="1900" dirty="0">
              <a:solidFill>
                <a:schemeClr val="tx1">
                  <a:lumMod val="95000"/>
                </a:schemeClr>
              </a:solidFill>
            </a:endParaRPr>
          </a:p>
          <a:p>
            <a:pPr lvl="1" eaLnBrk="1" hangingPunct="1">
              <a:buFont typeface="Wingdings" pitchFamily="2" charset="2"/>
              <a:buChar char="§"/>
              <a:defRPr/>
            </a:pPr>
            <a:r>
              <a:rPr lang="it-IT" sz="1900" dirty="0">
                <a:solidFill>
                  <a:schemeClr val="tx1">
                    <a:lumMod val="95000"/>
                  </a:schemeClr>
                </a:solidFill>
              </a:rPr>
              <a:t>Partecipare alle assemblee studentesche </a:t>
            </a:r>
          </a:p>
          <a:p>
            <a:pPr lvl="1" eaLnBrk="1" hangingPunct="1">
              <a:defRPr/>
            </a:pPr>
            <a:endParaRPr lang="it-IT" sz="1900" dirty="0">
              <a:solidFill>
                <a:schemeClr val="tx1">
                  <a:lumMod val="95000"/>
                </a:schemeClr>
              </a:solidFill>
            </a:endParaRPr>
          </a:p>
          <a:p>
            <a:pPr lvl="1" eaLnBrk="1" hangingPunct="1">
              <a:buFont typeface="Wingdings" pitchFamily="2" charset="2"/>
              <a:buChar char="§"/>
              <a:defRPr/>
            </a:pPr>
            <a:r>
              <a:rPr lang="it-IT" sz="1900" dirty="0">
                <a:solidFill>
                  <a:schemeClr val="tx1">
                    <a:lumMod val="95000"/>
                  </a:schemeClr>
                </a:solidFill>
              </a:rPr>
              <a:t>Avere massima cura del registro di classe e degli avvisi in esso riposti</a:t>
            </a:r>
          </a:p>
          <a:p>
            <a:pPr lvl="1" eaLnBrk="1" hangingPunct="1">
              <a:buFont typeface="Wingdings" pitchFamily="2" charset="2"/>
              <a:buNone/>
              <a:defRPr/>
            </a:pPr>
            <a:endParaRPr lang="it-IT" sz="1900" dirty="0">
              <a:solidFill>
                <a:schemeClr val="tx1">
                  <a:lumMod val="95000"/>
                </a:schemeClr>
              </a:solidFill>
            </a:endParaRPr>
          </a:p>
          <a:p>
            <a:pPr lvl="1" algn="just" eaLnBrk="1" hangingPunct="1">
              <a:buFont typeface="Wingdings" pitchFamily="2" charset="2"/>
              <a:buChar char="§"/>
              <a:defRPr/>
            </a:pPr>
            <a:r>
              <a:rPr lang="it-IT" sz="1900" dirty="0">
                <a:solidFill>
                  <a:schemeClr val="tx1">
                    <a:lumMod val="95000"/>
                  </a:schemeClr>
                </a:solidFill>
              </a:rPr>
              <a:t>Raccogliere con </a:t>
            </a:r>
            <a:r>
              <a:rPr lang="it-IT" sz="1900" b="1" dirty="0">
                <a:solidFill>
                  <a:schemeClr val="tx1">
                    <a:lumMod val="95000"/>
                  </a:schemeClr>
                </a:solidFill>
              </a:rPr>
              <a:t>precisione e puntualità </a:t>
            </a:r>
            <a:r>
              <a:rPr lang="it-IT" sz="1900" dirty="0">
                <a:solidFill>
                  <a:schemeClr val="tx1">
                    <a:lumMod val="95000"/>
                  </a:schemeClr>
                </a:solidFill>
              </a:rPr>
              <a:t> la documentazione richiesta dalla segreteria, le adesioni e le quote di partecipazione per le attività didattiche previste, </a:t>
            </a:r>
            <a:r>
              <a:rPr lang="it-IT" sz="1900" dirty="0" smtClean="0">
                <a:solidFill>
                  <a:schemeClr val="tx1">
                    <a:lumMod val="95000"/>
                  </a:schemeClr>
                </a:solidFill>
              </a:rPr>
              <a:t>ecc </a:t>
            </a:r>
            <a:r>
              <a:rPr lang="it-IT" sz="1900" dirty="0">
                <a:solidFill>
                  <a:schemeClr val="tx1">
                    <a:lumMod val="95000"/>
                  </a:schemeClr>
                </a:solidFill>
              </a:rPr>
              <a:t>…</a:t>
            </a:r>
          </a:p>
          <a:p>
            <a:pPr algn="just" eaLnBrk="1" hangingPunct="1">
              <a:lnSpc>
                <a:spcPct val="80000"/>
              </a:lnSpc>
              <a:defRPr/>
            </a:pPr>
            <a:endParaRPr lang="it-IT" sz="2000" dirty="0">
              <a:solidFill>
                <a:schemeClr val="bg2">
                  <a:lumMod val="75000"/>
                </a:schemeClr>
              </a:solidFill>
            </a:endParaRPr>
          </a:p>
        </p:txBody>
      </p:sp>
      <p:sp>
        <p:nvSpPr>
          <p:cNvPr id="10" name="Segnaposto numero diapositiva 4"/>
          <p:cNvSpPr>
            <a:spLocks noGrp="1"/>
          </p:cNvSpPr>
          <p:nvPr>
            <p:ph type="sldNum" sz="quarter" idx="11"/>
          </p:nvPr>
        </p:nvSpPr>
        <p:spPr>
          <a:xfrm>
            <a:off x="7956376" y="6352036"/>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3949E4-6DF4-4545-9F8D-5157EF6AC868}" type="slidenum">
              <a:rPr lang="it-IT" altLang="it-IT" smtClean="0">
                <a:latin typeface="Arial Black" pitchFamily="34" charset="0"/>
              </a:rPr>
              <a:pPr eaLnBrk="1" hangingPunct="1"/>
              <a:t>7</a:t>
            </a:fld>
            <a:endParaRPr lang="it-IT" altLang="it-IT" smtClean="0">
              <a:latin typeface="Arial Black" pitchFamily="34" charset="0"/>
            </a:endParaRPr>
          </a:p>
        </p:txBody>
      </p:sp>
    </p:spTree>
    <p:extLst>
      <p:ext uri="{BB962C8B-B14F-4D97-AF65-F5344CB8AC3E}">
        <p14:creationId xmlns:p14="http://schemas.microsoft.com/office/powerpoint/2010/main" val="382062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2000"/>
                                        <p:tgtEl>
                                          <p:spTgt spid="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2000"/>
                                        <p:tgtEl>
                                          <p:spTgt spid="9">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fade">
                                      <p:cBhvr>
                                        <p:cTn id="21" dur="2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5"/>
          <p:cNvSpPr txBox="1">
            <a:spLocks noChangeArrowheads="1"/>
          </p:cNvSpPr>
          <p:nvPr/>
        </p:nvSpPr>
        <p:spPr>
          <a:xfrm>
            <a:off x="683568" y="2358238"/>
            <a:ext cx="5838825" cy="520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2800" dirty="0" smtClean="0">
                <a:solidFill>
                  <a:schemeClr val="bg2"/>
                </a:solidFill>
              </a:rPr>
              <a:t>  I rappresentanti dei genitori </a:t>
            </a:r>
            <a:endParaRPr lang="it-IT" altLang="it-IT" sz="2800" dirty="0">
              <a:solidFill>
                <a:schemeClr val="bg2"/>
              </a:solidFill>
            </a:endParaRPr>
          </a:p>
        </p:txBody>
      </p:sp>
      <p:sp>
        <p:nvSpPr>
          <p:cNvPr id="9" name="Rectangle 3"/>
          <p:cNvSpPr>
            <a:spLocks noGrp="1" noChangeArrowheads="1"/>
          </p:cNvSpPr>
          <p:nvPr>
            <p:ph idx="1"/>
          </p:nvPr>
        </p:nvSpPr>
        <p:spPr>
          <a:xfrm>
            <a:off x="383586" y="4812834"/>
            <a:ext cx="7262812" cy="928351"/>
          </a:xfrm>
        </p:spPr>
        <p:txBody>
          <a:bodyPr>
            <a:normAutofit fontScale="70000" lnSpcReduction="20000"/>
          </a:bodyPr>
          <a:lstStyle/>
          <a:p>
            <a:pPr eaLnBrk="1" hangingPunct="1">
              <a:lnSpc>
                <a:spcPct val="90000"/>
              </a:lnSpc>
              <a:buFont typeface="Wingdings" pitchFamily="2" charset="2"/>
              <a:buNone/>
            </a:pPr>
            <a:r>
              <a:rPr lang="it-IT" altLang="it-IT" sz="2400" dirty="0" smtClean="0">
                <a:solidFill>
                  <a:schemeClr val="tx1">
                    <a:lumMod val="95000"/>
                  </a:schemeClr>
                </a:solidFill>
              </a:rPr>
              <a:t>  Gli incontri tra genitori e docenti sono regolati da:</a:t>
            </a:r>
            <a:r>
              <a:rPr lang="it-IT" altLang="it-IT" sz="2000" dirty="0" smtClean="0">
                <a:solidFill>
                  <a:schemeClr val="tx1">
                    <a:lumMod val="95000"/>
                  </a:schemeClr>
                </a:solidFill>
              </a:rPr>
              <a:t> </a:t>
            </a:r>
          </a:p>
          <a:p>
            <a:pPr lvl="1" eaLnBrk="1" hangingPunct="1">
              <a:lnSpc>
                <a:spcPct val="90000"/>
              </a:lnSpc>
            </a:pPr>
            <a:r>
              <a:rPr lang="it-IT" altLang="it-IT" sz="2100" dirty="0" smtClean="0">
                <a:solidFill>
                  <a:schemeClr val="tx1">
                    <a:lumMod val="95000"/>
                  </a:schemeClr>
                </a:solidFill>
              </a:rPr>
              <a:t>colloqui settimanali</a:t>
            </a:r>
          </a:p>
          <a:p>
            <a:pPr lvl="1" eaLnBrk="1" hangingPunct="1">
              <a:lnSpc>
                <a:spcPct val="90000"/>
              </a:lnSpc>
            </a:pPr>
            <a:r>
              <a:rPr lang="it-IT" altLang="it-IT" sz="2100" dirty="0" smtClean="0">
                <a:solidFill>
                  <a:schemeClr val="tx1">
                    <a:lumMod val="95000"/>
                  </a:schemeClr>
                </a:solidFill>
              </a:rPr>
              <a:t>udienze generali annuali</a:t>
            </a:r>
          </a:p>
          <a:p>
            <a:pPr lvl="1" eaLnBrk="1" hangingPunct="1">
              <a:lnSpc>
                <a:spcPct val="90000"/>
              </a:lnSpc>
              <a:buFont typeface="Wingdings" pitchFamily="2" charset="2"/>
              <a:buNone/>
            </a:pPr>
            <a:r>
              <a:rPr lang="it-IT" altLang="it-IT" sz="2100" dirty="0" smtClean="0">
                <a:solidFill>
                  <a:schemeClr val="tx1">
                    <a:lumMod val="95000"/>
                  </a:schemeClr>
                </a:solidFill>
              </a:rPr>
              <a:t>secondo le modalità indicate nel sito della scuola</a:t>
            </a:r>
            <a:endParaRPr lang="it-IT" altLang="it-IT" sz="2100" i="1" dirty="0" smtClean="0">
              <a:solidFill>
                <a:schemeClr val="tx1">
                  <a:lumMod val="95000"/>
                </a:schemeClr>
              </a:solidFill>
            </a:endParaRPr>
          </a:p>
        </p:txBody>
      </p:sp>
      <p:sp>
        <p:nvSpPr>
          <p:cNvPr id="10" name="Segnaposto numero diapositiva 4"/>
          <p:cNvSpPr>
            <a:spLocks noGrp="1"/>
          </p:cNvSpPr>
          <p:nvPr>
            <p:ph type="sldNum" sz="quarter" idx="11"/>
          </p:nvPr>
        </p:nvSpPr>
        <p:spPr>
          <a:xfrm>
            <a:off x="7884368" y="6352036"/>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D9F26C-B94F-40AF-8AE8-52D67E8EB57E}" type="slidenum">
              <a:rPr lang="it-IT" altLang="it-IT" smtClean="0">
                <a:latin typeface="Arial Black" pitchFamily="34" charset="0"/>
              </a:rPr>
              <a:pPr eaLnBrk="1" hangingPunct="1"/>
              <a:t>8</a:t>
            </a:fld>
            <a:endParaRPr lang="it-IT" altLang="it-IT" smtClean="0">
              <a:latin typeface="Arial Black" pitchFamily="34" charset="0"/>
            </a:endParaRPr>
          </a:p>
        </p:txBody>
      </p:sp>
      <p:sp>
        <p:nvSpPr>
          <p:cNvPr id="11" name="Text Box 7"/>
          <p:cNvSpPr txBox="1">
            <a:spLocks noChangeArrowheads="1"/>
          </p:cNvSpPr>
          <p:nvPr/>
        </p:nvSpPr>
        <p:spPr bwMode="auto">
          <a:xfrm>
            <a:off x="395536" y="2996952"/>
            <a:ext cx="727280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it-IT" altLang="it-IT" sz="1400" dirty="0">
                <a:solidFill>
                  <a:schemeClr val="tx1">
                    <a:lumMod val="95000"/>
                  </a:schemeClr>
                </a:solidFill>
              </a:rPr>
              <a:t>Si eleggono  all’inizio dell’anno scolastico</a:t>
            </a:r>
          </a:p>
          <a:p>
            <a:pPr eaLnBrk="1" hangingPunct="1">
              <a:spcBef>
                <a:spcPct val="50000"/>
              </a:spcBef>
              <a:buFontTx/>
              <a:buChar char="•"/>
            </a:pPr>
            <a:r>
              <a:rPr lang="it-IT" altLang="it-IT" sz="1400" dirty="0">
                <a:solidFill>
                  <a:schemeClr val="tx1">
                    <a:lumMod val="95000"/>
                  </a:schemeClr>
                </a:solidFill>
              </a:rPr>
              <a:t>Hanno il compito di partecipare ai consigli di classe </a:t>
            </a:r>
            <a:r>
              <a:rPr lang="it-IT" altLang="it-IT" sz="1400" dirty="0" smtClean="0">
                <a:solidFill>
                  <a:schemeClr val="tx1">
                    <a:lumMod val="95000"/>
                  </a:schemeClr>
                </a:solidFill>
              </a:rPr>
              <a:t>aperti </a:t>
            </a:r>
            <a:r>
              <a:rPr lang="it-IT" altLang="it-IT" sz="1400" dirty="0">
                <a:solidFill>
                  <a:schemeClr val="tx1">
                    <a:lumMod val="95000"/>
                  </a:schemeClr>
                </a:solidFill>
              </a:rPr>
              <a:t>alla componente genitori</a:t>
            </a:r>
          </a:p>
          <a:p>
            <a:pPr eaLnBrk="1" hangingPunct="1">
              <a:spcBef>
                <a:spcPct val="50000"/>
              </a:spcBef>
              <a:buFontTx/>
              <a:buChar char="•"/>
            </a:pPr>
            <a:r>
              <a:rPr lang="it-IT" altLang="it-IT" sz="1400" dirty="0">
                <a:solidFill>
                  <a:schemeClr val="tx1">
                    <a:lumMod val="95000"/>
                  </a:schemeClr>
                </a:solidFill>
              </a:rPr>
              <a:t>Sono l’intermediario tra il  consiglio di classe e i </a:t>
            </a:r>
            <a:r>
              <a:rPr lang="it-IT" altLang="it-IT" sz="1400" dirty="0" smtClean="0">
                <a:solidFill>
                  <a:schemeClr val="tx1">
                    <a:lumMod val="95000"/>
                  </a:schemeClr>
                </a:solidFill>
              </a:rPr>
              <a:t>genitori </a:t>
            </a:r>
            <a:r>
              <a:rPr lang="it-IT" altLang="it-IT" sz="1400" dirty="0">
                <a:solidFill>
                  <a:schemeClr val="tx1">
                    <a:lumMod val="95000"/>
                  </a:schemeClr>
                </a:solidFill>
              </a:rPr>
              <a:t>e sono membri di diritto del </a:t>
            </a:r>
            <a:r>
              <a:rPr lang="it-IT" altLang="it-IT" sz="1400" dirty="0" smtClean="0">
                <a:solidFill>
                  <a:schemeClr val="tx1">
                    <a:lumMod val="95000"/>
                  </a:schemeClr>
                </a:solidFill>
              </a:rPr>
              <a:t>   comitato </a:t>
            </a:r>
            <a:r>
              <a:rPr lang="it-IT" altLang="it-IT" sz="1400" dirty="0">
                <a:solidFill>
                  <a:schemeClr val="tx1">
                    <a:lumMod val="95000"/>
                  </a:schemeClr>
                </a:solidFill>
              </a:rPr>
              <a:t>genitori</a:t>
            </a:r>
          </a:p>
          <a:p>
            <a:pPr eaLnBrk="1" hangingPunct="1">
              <a:spcBef>
                <a:spcPct val="50000"/>
              </a:spcBef>
              <a:buFontTx/>
              <a:buChar char="•"/>
            </a:pPr>
            <a:r>
              <a:rPr lang="it-IT" altLang="it-IT" sz="1400" dirty="0">
                <a:solidFill>
                  <a:schemeClr val="tx1">
                    <a:lumMod val="95000"/>
                  </a:schemeClr>
                </a:solidFill>
              </a:rPr>
              <a:t>Sono portavoce di problemi, richieste, proposte </a:t>
            </a:r>
            <a:r>
              <a:rPr lang="it-IT" altLang="it-IT" sz="1400" dirty="0" smtClean="0">
                <a:solidFill>
                  <a:schemeClr val="tx1">
                    <a:lumMod val="95000"/>
                  </a:schemeClr>
                </a:solidFill>
              </a:rPr>
              <a:t>relative alla </a:t>
            </a:r>
            <a:r>
              <a:rPr lang="it-IT" altLang="it-IT" sz="1400" dirty="0">
                <a:solidFill>
                  <a:schemeClr val="tx1">
                    <a:lumMod val="95000"/>
                  </a:schemeClr>
                </a:solidFill>
              </a:rPr>
              <a:t>classe</a:t>
            </a:r>
          </a:p>
          <a:p>
            <a:pPr eaLnBrk="1" hangingPunct="1">
              <a:spcBef>
                <a:spcPct val="50000"/>
              </a:spcBef>
              <a:buFontTx/>
              <a:buChar char="•"/>
            </a:pPr>
            <a:r>
              <a:rPr lang="it-IT" altLang="it-IT" sz="1400" dirty="0">
                <a:solidFill>
                  <a:schemeClr val="tx1">
                    <a:lumMod val="95000"/>
                  </a:schemeClr>
                </a:solidFill>
              </a:rPr>
              <a:t>Informano i genitori sull’esito di eventuali iniziative,…..</a:t>
            </a:r>
          </a:p>
        </p:txBody>
      </p:sp>
      <p:pic>
        <p:nvPicPr>
          <p:cNvPr id="12" name="Picture 9" descr="genito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2996952"/>
            <a:ext cx="14287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72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8" presetClass="entr" presetSubtype="32"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amond(out)">
                                      <p:cBhvr>
                                        <p:cTn id="13" dur="2000"/>
                                        <p:tgtEl>
                                          <p:spTgt spid="12"/>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3000"/>
                                        <p:tgtEl>
                                          <p:spTgt spid="9">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2000"/>
                                        <p:tgtEl>
                                          <p:spTgt spid="9">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2000"/>
                                        <p:tgtEl>
                                          <p:spTgt spid="9">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G:\Nuova cartella\banner scuola copia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6"/>
            <a:ext cx="9144000" cy="236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uova cartella\logo-liceo-artis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815" y="5911728"/>
            <a:ext cx="635160" cy="89750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107504" y="3572"/>
            <a:ext cx="3275856" cy="1569660"/>
          </a:xfrm>
          <a:prstGeom prst="rect">
            <a:avLst/>
          </a:prstGeom>
          <a:noFill/>
        </p:spPr>
        <p:txBody>
          <a:bodyPr wrap="square" rtlCol="0">
            <a:spAutoFit/>
          </a:bodyPr>
          <a:lstStyle/>
          <a:p>
            <a:r>
              <a:rPr lang="it-IT" sz="3200" dirty="0" smtClean="0">
                <a:latin typeface="Mistral" panose="03090702030407020403" pitchFamily="66" charset="0"/>
                <a:cs typeface="Vrinda" panose="020B0502040204020203" pitchFamily="34" charset="0"/>
              </a:rPr>
              <a:t>Liceo </a:t>
            </a:r>
            <a:r>
              <a:rPr lang="it-IT" sz="3200" dirty="0" smtClean="0">
                <a:solidFill>
                  <a:srgbClr val="00DA82"/>
                </a:solidFill>
                <a:latin typeface="Mistral" panose="03090702030407020403" pitchFamily="66" charset="0"/>
                <a:cs typeface="Vrinda" panose="020B0502040204020203" pitchFamily="34" charset="0"/>
              </a:rPr>
              <a:t>A</a:t>
            </a:r>
            <a:r>
              <a:rPr lang="it-IT" sz="3200" dirty="0" smtClean="0">
                <a:solidFill>
                  <a:srgbClr val="FFFF00"/>
                </a:solidFill>
                <a:latin typeface="Mistral" panose="03090702030407020403" pitchFamily="66" charset="0"/>
                <a:cs typeface="Vrinda" panose="020B0502040204020203" pitchFamily="34" charset="0"/>
              </a:rPr>
              <a:t>rt</a:t>
            </a:r>
            <a:r>
              <a:rPr lang="it-IT" sz="3200" dirty="0" smtClean="0">
                <a:solidFill>
                  <a:srgbClr val="FF0000"/>
                </a:solidFill>
                <a:latin typeface="Mistral" panose="03090702030407020403" pitchFamily="66" charset="0"/>
                <a:cs typeface="Vrinda" panose="020B0502040204020203" pitchFamily="34" charset="0"/>
              </a:rPr>
              <a:t>is</a:t>
            </a:r>
            <a:r>
              <a:rPr lang="it-IT" sz="3200" dirty="0" smtClean="0">
                <a:solidFill>
                  <a:srgbClr val="00B0F0"/>
                </a:solidFill>
                <a:latin typeface="Mistral" panose="03090702030407020403" pitchFamily="66" charset="0"/>
                <a:cs typeface="Vrinda" panose="020B0502040204020203" pitchFamily="34" charset="0"/>
              </a:rPr>
              <a:t>ti</a:t>
            </a:r>
            <a:r>
              <a:rPr lang="it-IT" sz="3200" dirty="0" smtClean="0">
                <a:solidFill>
                  <a:srgbClr val="FF6600"/>
                </a:solidFill>
                <a:latin typeface="Mistral" panose="03090702030407020403" pitchFamily="66" charset="0"/>
                <a:cs typeface="Vrinda" panose="020B0502040204020203" pitchFamily="34" charset="0"/>
              </a:rPr>
              <a:t>co</a:t>
            </a:r>
            <a:endParaRPr lang="it-IT" sz="3200" dirty="0" smtClean="0">
              <a:latin typeface="Mistral" panose="03090702030407020403" pitchFamily="66" charset="0"/>
              <a:cs typeface="Vrinda" panose="020B0502040204020203" pitchFamily="34" charset="0"/>
            </a:endParaRPr>
          </a:p>
          <a:p>
            <a:r>
              <a:rPr lang="it-IT" sz="3200" dirty="0" smtClean="0">
                <a:latin typeface="Mistral" panose="03090702030407020403" pitchFamily="66" charset="0"/>
                <a:cs typeface="Vrinda" panose="020B0502040204020203" pitchFamily="34" charset="0"/>
              </a:rPr>
              <a:t>M. Fabiani</a:t>
            </a:r>
          </a:p>
          <a:p>
            <a:r>
              <a:rPr lang="it-IT" sz="3200" dirty="0" smtClean="0">
                <a:latin typeface="Mistral" panose="03090702030407020403" pitchFamily="66" charset="0"/>
                <a:cs typeface="Vrinda" panose="020B0502040204020203" pitchFamily="34" charset="0"/>
              </a:rPr>
              <a:t>Gorizia</a:t>
            </a:r>
            <a:endParaRPr lang="it-IT" sz="3200" dirty="0">
              <a:latin typeface="Mistral" panose="03090702030407020403" pitchFamily="66" charset="0"/>
              <a:cs typeface="Vrinda" panose="020B0502040204020203" pitchFamily="34" charset="0"/>
            </a:endParaRPr>
          </a:p>
        </p:txBody>
      </p:sp>
      <p:sp>
        <p:nvSpPr>
          <p:cNvPr id="7" name="CasellaDiTesto 6"/>
          <p:cNvSpPr txBox="1"/>
          <p:nvPr/>
        </p:nvSpPr>
        <p:spPr>
          <a:xfrm>
            <a:off x="-25339" y="6457890"/>
            <a:ext cx="9481468" cy="400110"/>
          </a:xfrm>
          <a:prstGeom prst="rect">
            <a:avLst/>
          </a:prstGeom>
          <a:noFill/>
        </p:spPr>
        <p:txBody>
          <a:bodyPr wrap="square" rtlCol="0">
            <a:spAutoFit/>
          </a:bodyPr>
          <a:lstStyle/>
          <a:p>
            <a:r>
              <a:rPr lang="it-IT" sz="2000" dirty="0" smtClean="0">
                <a:latin typeface="Mistral" panose="03090702030407020403" pitchFamily="66" charset="0"/>
              </a:rPr>
              <a:t>  Piazzale Medaglie d’Oro 2  - 34170 Gorizia                                               wwww.liceoartegorizia.it</a:t>
            </a:r>
            <a:endParaRPr lang="it-IT" sz="2000" dirty="0">
              <a:latin typeface="Mistral" panose="03090702030407020403" pitchFamily="66" charset="0"/>
            </a:endParaRPr>
          </a:p>
        </p:txBody>
      </p:sp>
      <p:sp>
        <p:nvSpPr>
          <p:cNvPr id="8" name="Rectangle 2"/>
          <p:cNvSpPr txBox="1">
            <a:spLocks noChangeArrowheads="1"/>
          </p:cNvSpPr>
          <p:nvPr/>
        </p:nvSpPr>
        <p:spPr>
          <a:xfrm>
            <a:off x="0" y="2226086"/>
            <a:ext cx="9143999"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2800" dirty="0" smtClean="0">
                <a:solidFill>
                  <a:schemeClr val="accent5">
                    <a:lumMod val="20000"/>
                    <a:lumOff val="80000"/>
                  </a:schemeClr>
                </a:solidFill>
              </a:rPr>
              <a:t>Consultare il sito del liceo permette di tenersi aggiornati …</a:t>
            </a:r>
            <a:endParaRPr lang="it-IT" altLang="it-IT" sz="2800" dirty="0">
              <a:solidFill>
                <a:schemeClr val="accent5">
                  <a:lumMod val="20000"/>
                  <a:lumOff val="80000"/>
                </a:schemeClr>
              </a:solidFill>
            </a:endParaRPr>
          </a:p>
        </p:txBody>
      </p:sp>
      <p:sp>
        <p:nvSpPr>
          <p:cNvPr id="9" name="Rectangle 3"/>
          <p:cNvSpPr>
            <a:spLocks noGrp="1" noChangeArrowheads="1"/>
          </p:cNvSpPr>
          <p:nvPr>
            <p:ph idx="1"/>
          </p:nvPr>
        </p:nvSpPr>
        <p:spPr>
          <a:xfrm>
            <a:off x="439462" y="3096670"/>
            <a:ext cx="4105275" cy="1264682"/>
          </a:xfrm>
        </p:spPr>
        <p:txBody>
          <a:bodyPr>
            <a:normAutofit/>
          </a:bodyPr>
          <a:lstStyle/>
          <a:p>
            <a:pPr lvl="1" eaLnBrk="1" hangingPunct="1">
              <a:lnSpc>
                <a:spcPct val="90000"/>
              </a:lnSpc>
              <a:buFont typeface="Wingdings" pitchFamily="2" charset="2"/>
              <a:buNone/>
            </a:pPr>
            <a:r>
              <a:rPr lang="it-IT" altLang="it-IT" dirty="0" smtClean="0">
                <a:solidFill>
                  <a:schemeClr val="tx1">
                    <a:lumMod val="95000"/>
                  </a:schemeClr>
                </a:solidFill>
                <a:latin typeface="Garamond" pitchFamily="18" charset="0"/>
              </a:rPr>
              <a:t>Area Attività</a:t>
            </a:r>
          </a:p>
          <a:p>
            <a:pPr lvl="1" eaLnBrk="1" hangingPunct="1">
              <a:lnSpc>
                <a:spcPct val="90000"/>
              </a:lnSpc>
            </a:pPr>
            <a:r>
              <a:rPr lang="it-IT" altLang="it-IT" sz="1400" dirty="0" smtClean="0">
                <a:solidFill>
                  <a:schemeClr val="tx1">
                    <a:lumMod val="95000"/>
                  </a:schemeClr>
                </a:solidFill>
              </a:rPr>
              <a:t> sportelli didattici</a:t>
            </a:r>
          </a:p>
          <a:p>
            <a:pPr lvl="1" eaLnBrk="1" hangingPunct="1">
              <a:lnSpc>
                <a:spcPct val="90000"/>
              </a:lnSpc>
            </a:pPr>
            <a:r>
              <a:rPr lang="it-IT" altLang="it-IT" sz="1400" dirty="0" smtClean="0">
                <a:solidFill>
                  <a:schemeClr val="tx1">
                    <a:lumMod val="95000"/>
                  </a:schemeClr>
                </a:solidFill>
              </a:rPr>
              <a:t> viaggi di istruzione</a:t>
            </a:r>
          </a:p>
          <a:p>
            <a:pPr lvl="1" eaLnBrk="1" hangingPunct="1">
              <a:lnSpc>
                <a:spcPct val="90000"/>
              </a:lnSpc>
            </a:pPr>
            <a:r>
              <a:rPr lang="it-IT" altLang="it-IT" sz="1400" dirty="0" smtClean="0">
                <a:solidFill>
                  <a:schemeClr val="tx1">
                    <a:lumMod val="95000"/>
                  </a:schemeClr>
                </a:solidFill>
              </a:rPr>
              <a:t>corsi extracurriculari</a:t>
            </a:r>
          </a:p>
        </p:txBody>
      </p:sp>
      <p:sp>
        <p:nvSpPr>
          <p:cNvPr id="10" name="Segnaposto numero diapositiva 4"/>
          <p:cNvSpPr>
            <a:spLocks noGrp="1"/>
          </p:cNvSpPr>
          <p:nvPr>
            <p:ph type="sldNum" sz="quarter" idx="11"/>
          </p:nvPr>
        </p:nvSpPr>
        <p:spPr>
          <a:xfrm>
            <a:off x="7812088" y="6429345"/>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B5661F-44AF-404F-8138-1DEC82F6B291}" type="slidenum">
              <a:rPr lang="it-IT" altLang="it-IT" smtClean="0">
                <a:solidFill>
                  <a:schemeClr val="tx1">
                    <a:lumMod val="95000"/>
                  </a:schemeClr>
                </a:solidFill>
                <a:latin typeface="Arial Black" pitchFamily="34" charset="0"/>
              </a:rPr>
              <a:pPr eaLnBrk="1" hangingPunct="1"/>
              <a:t>9</a:t>
            </a:fld>
            <a:endParaRPr lang="it-IT" altLang="it-IT" smtClean="0">
              <a:solidFill>
                <a:schemeClr val="tx1">
                  <a:lumMod val="95000"/>
                </a:schemeClr>
              </a:solidFill>
              <a:latin typeface="Arial Black" pitchFamily="34" charset="0"/>
            </a:endParaRPr>
          </a:p>
        </p:txBody>
      </p:sp>
      <p:sp>
        <p:nvSpPr>
          <p:cNvPr id="11" name="Rectangle 4"/>
          <p:cNvSpPr>
            <a:spLocks noChangeArrowheads="1"/>
          </p:cNvSpPr>
          <p:nvPr/>
        </p:nvSpPr>
        <p:spPr bwMode="auto">
          <a:xfrm>
            <a:off x="569602" y="4309678"/>
            <a:ext cx="396081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altLang="it-IT" sz="2800" dirty="0">
                <a:solidFill>
                  <a:schemeClr val="tx1">
                    <a:lumMod val="95000"/>
                  </a:schemeClr>
                </a:solidFill>
                <a:latin typeface="Garamond" pitchFamily="18" charset="0"/>
              </a:rPr>
              <a:t>Area Documentativa</a:t>
            </a:r>
          </a:p>
        </p:txBody>
      </p:sp>
      <p:sp>
        <p:nvSpPr>
          <p:cNvPr id="12" name="Rectangle 5"/>
          <p:cNvSpPr>
            <a:spLocks noChangeArrowheads="1"/>
          </p:cNvSpPr>
          <p:nvPr/>
        </p:nvSpPr>
        <p:spPr bwMode="auto">
          <a:xfrm>
            <a:off x="439462" y="4848375"/>
            <a:ext cx="388778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20000"/>
              </a:spcBef>
              <a:buClr>
                <a:schemeClr val="accent2"/>
              </a:buClr>
              <a:buSzPct val="80000"/>
              <a:buFont typeface="Wingdings" pitchFamily="2" charset="2"/>
              <a:buChar char="¨"/>
            </a:pPr>
            <a:r>
              <a:rPr lang="it-IT" altLang="it-IT" sz="1400" dirty="0">
                <a:solidFill>
                  <a:schemeClr val="tx1">
                    <a:lumMod val="95000"/>
                  </a:schemeClr>
                </a:solidFill>
              </a:rPr>
              <a:t>Il POF</a:t>
            </a:r>
          </a:p>
          <a:p>
            <a:pPr lvl="1" eaLnBrk="1" hangingPunct="1">
              <a:spcBef>
                <a:spcPct val="20000"/>
              </a:spcBef>
              <a:buClr>
                <a:schemeClr val="accent2"/>
              </a:buClr>
              <a:buSzPct val="80000"/>
              <a:buFont typeface="Wingdings" pitchFamily="2" charset="2"/>
              <a:buChar char="¨"/>
            </a:pPr>
            <a:r>
              <a:rPr lang="it-IT" altLang="it-IT" sz="1400" dirty="0">
                <a:solidFill>
                  <a:schemeClr val="tx1">
                    <a:lumMod val="95000"/>
                  </a:schemeClr>
                </a:solidFill>
              </a:rPr>
              <a:t>I documento di classe</a:t>
            </a:r>
          </a:p>
          <a:p>
            <a:pPr lvl="1" eaLnBrk="1" hangingPunct="1">
              <a:spcBef>
                <a:spcPct val="20000"/>
              </a:spcBef>
              <a:buClr>
                <a:schemeClr val="accent2"/>
              </a:buClr>
              <a:buSzPct val="80000"/>
              <a:buFont typeface="Wingdings" pitchFamily="2" charset="2"/>
              <a:buChar char="¨"/>
            </a:pPr>
            <a:r>
              <a:rPr lang="it-IT" altLang="it-IT" sz="1400" dirty="0">
                <a:solidFill>
                  <a:schemeClr val="tx1">
                    <a:lumMod val="95000"/>
                  </a:schemeClr>
                </a:solidFill>
              </a:rPr>
              <a:t>Il regolamento d’istituto</a:t>
            </a:r>
          </a:p>
          <a:p>
            <a:pPr lvl="1" eaLnBrk="1" hangingPunct="1">
              <a:spcBef>
                <a:spcPct val="20000"/>
              </a:spcBef>
              <a:buClr>
                <a:schemeClr val="accent2"/>
              </a:buClr>
              <a:buSzPct val="80000"/>
              <a:buFont typeface="Wingdings" pitchFamily="2" charset="2"/>
              <a:buChar char="¨"/>
            </a:pPr>
            <a:r>
              <a:rPr lang="it-IT" altLang="it-IT" sz="1400" dirty="0">
                <a:solidFill>
                  <a:schemeClr val="tx1">
                    <a:lumMod val="95000"/>
                  </a:schemeClr>
                </a:solidFill>
              </a:rPr>
              <a:t>Le informazioni sulle certificazioni </a:t>
            </a:r>
          </a:p>
        </p:txBody>
      </p:sp>
      <p:sp>
        <p:nvSpPr>
          <p:cNvPr id="13" name="Text Box 8"/>
          <p:cNvSpPr txBox="1">
            <a:spLocks noChangeArrowheads="1"/>
          </p:cNvSpPr>
          <p:nvPr/>
        </p:nvSpPr>
        <p:spPr bwMode="auto">
          <a:xfrm>
            <a:off x="5030242" y="4329734"/>
            <a:ext cx="27352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altLang="it-IT" sz="2800" dirty="0">
                <a:solidFill>
                  <a:schemeClr val="tx1">
                    <a:lumMod val="95000"/>
                  </a:schemeClr>
                </a:solidFill>
                <a:latin typeface="Garamond" pitchFamily="18" charset="0"/>
              </a:rPr>
              <a:t>Area Genitori</a:t>
            </a:r>
          </a:p>
        </p:txBody>
      </p:sp>
      <p:sp>
        <p:nvSpPr>
          <p:cNvPr id="14" name="Rectangle 9"/>
          <p:cNvSpPr>
            <a:spLocks noChangeArrowheads="1"/>
          </p:cNvSpPr>
          <p:nvPr/>
        </p:nvSpPr>
        <p:spPr bwMode="auto">
          <a:xfrm>
            <a:off x="4706852" y="4852954"/>
            <a:ext cx="3529012" cy="115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20000"/>
              </a:spcBef>
              <a:buClr>
                <a:schemeClr val="accent2"/>
              </a:buClr>
              <a:buSzPct val="80000"/>
              <a:buFont typeface="Wingdings" pitchFamily="2" charset="2"/>
              <a:buChar char="¨"/>
            </a:pPr>
            <a:r>
              <a:rPr lang="it-IT" altLang="it-IT" sz="1400" dirty="0">
                <a:solidFill>
                  <a:schemeClr val="tx1">
                    <a:lumMod val="95000"/>
                  </a:schemeClr>
                </a:solidFill>
              </a:rPr>
              <a:t>Direttamente gestita dal Comitato Genitori</a:t>
            </a:r>
          </a:p>
        </p:txBody>
      </p:sp>
      <p:sp>
        <p:nvSpPr>
          <p:cNvPr id="15" name="Rectangle 10"/>
          <p:cNvSpPr>
            <a:spLocks noChangeArrowheads="1"/>
          </p:cNvSpPr>
          <p:nvPr/>
        </p:nvSpPr>
        <p:spPr bwMode="auto">
          <a:xfrm>
            <a:off x="4516373" y="3140968"/>
            <a:ext cx="4103688" cy="108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90000"/>
              </a:lnSpc>
              <a:spcBef>
                <a:spcPct val="20000"/>
              </a:spcBef>
              <a:buClr>
                <a:schemeClr val="accent2"/>
              </a:buClr>
              <a:buSzPct val="80000"/>
              <a:buFont typeface="Wingdings" pitchFamily="2" charset="2"/>
              <a:buNone/>
            </a:pPr>
            <a:r>
              <a:rPr lang="it-IT" altLang="it-IT" sz="2800" dirty="0">
                <a:solidFill>
                  <a:schemeClr val="tx1">
                    <a:lumMod val="95000"/>
                  </a:schemeClr>
                </a:solidFill>
                <a:latin typeface="Garamond" pitchFamily="18" charset="0"/>
              </a:rPr>
              <a:t>News</a:t>
            </a:r>
          </a:p>
          <a:p>
            <a:pPr lvl="1" eaLnBrk="1" hangingPunct="1">
              <a:lnSpc>
                <a:spcPct val="90000"/>
              </a:lnSpc>
              <a:spcBef>
                <a:spcPct val="20000"/>
              </a:spcBef>
              <a:buClr>
                <a:schemeClr val="accent2"/>
              </a:buClr>
              <a:buSzPct val="80000"/>
              <a:buFont typeface="Wingdings" pitchFamily="2" charset="2"/>
              <a:buChar char="¨"/>
            </a:pPr>
            <a:r>
              <a:rPr lang="it-IT" altLang="it-IT" sz="1600" dirty="0">
                <a:solidFill>
                  <a:schemeClr val="tx1">
                    <a:lumMod val="95000"/>
                  </a:schemeClr>
                </a:solidFill>
              </a:rPr>
              <a:t> </a:t>
            </a:r>
            <a:r>
              <a:rPr lang="it-IT" altLang="it-IT" sz="1400" dirty="0">
                <a:solidFill>
                  <a:schemeClr val="tx1">
                    <a:lumMod val="95000"/>
                  </a:schemeClr>
                </a:solidFill>
              </a:rPr>
              <a:t>avvisi, notizie e informazioni utili</a:t>
            </a:r>
          </a:p>
          <a:p>
            <a:pPr lvl="1" eaLnBrk="1" hangingPunct="1">
              <a:lnSpc>
                <a:spcPct val="90000"/>
              </a:lnSpc>
              <a:spcBef>
                <a:spcPct val="20000"/>
              </a:spcBef>
              <a:buClr>
                <a:schemeClr val="accent2"/>
              </a:buClr>
              <a:buSzPct val="80000"/>
              <a:buFont typeface="Wingdings" pitchFamily="2" charset="2"/>
              <a:buNone/>
            </a:pPr>
            <a:endParaRPr lang="it-IT" altLang="it-IT" sz="2200" dirty="0">
              <a:solidFill>
                <a:schemeClr val="tx1">
                  <a:lumMod val="95000"/>
                </a:schemeClr>
              </a:solidFill>
            </a:endParaRPr>
          </a:p>
        </p:txBody>
      </p:sp>
    </p:spTree>
    <p:extLst>
      <p:ext uri="{BB962C8B-B14F-4D97-AF65-F5344CB8AC3E}">
        <p14:creationId xmlns:p14="http://schemas.microsoft.com/office/powerpoint/2010/main" val="26704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2000"/>
                                        <p:tgtEl>
                                          <p:spTgt spid="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2000"/>
                                        <p:tgtEl>
                                          <p:spTgt spid="9">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2000"/>
                                        <p:tgtEl>
                                          <p:spTgt spid="9">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P spid="11" grpId="0"/>
      <p:bldP spid="12" grpId="0"/>
      <p:bldP spid="13" grpId="0"/>
      <p:bldP spid="14" grpId="0"/>
      <p:bldP spid="15"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1675</TotalTime>
  <Words>2526</Words>
  <Application>Microsoft Office PowerPoint</Application>
  <PresentationFormat>Presentazione su schermo (4:3)</PresentationFormat>
  <Paragraphs>497</Paragraphs>
  <Slides>35</Slides>
  <Notes>35</Notes>
  <HiddenSlides>0</HiddenSlides>
  <MMClips>0</MMClips>
  <ScaleCrop>false</ScaleCrop>
  <HeadingPairs>
    <vt:vector size="4" baseType="variant">
      <vt:variant>
        <vt:lpstr>Tema</vt:lpstr>
      </vt:variant>
      <vt:variant>
        <vt:i4>1</vt:i4>
      </vt:variant>
      <vt:variant>
        <vt:lpstr>Titoli diapositive</vt:lpstr>
      </vt:variant>
      <vt:variant>
        <vt:i4>35</vt:i4>
      </vt:variant>
    </vt:vector>
  </HeadingPairs>
  <TitlesOfParts>
    <vt:vector size="36"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Buon  anno scolastico a tutti !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HP</dc:creator>
  <cp:lastModifiedBy>HP</cp:lastModifiedBy>
  <cp:revision>46</cp:revision>
  <dcterms:created xsi:type="dcterms:W3CDTF">2014-04-03T08:41:22Z</dcterms:created>
  <dcterms:modified xsi:type="dcterms:W3CDTF">2014-10-01T10:43:11Z</dcterms:modified>
</cp:coreProperties>
</file>